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0233600" cy="31089600"/>
  <p:notesSz cx="7010400" cy="9296400"/>
  <p:defaultTextStyle>
    <a:defPPr>
      <a:defRPr lang="en-US"/>
    </a:defPPr>
    <a:lvl1pPr algn="l" rtl="0" fontAlgn="base">
      <a:spcBef>
        <a:spcPct val="0"/>
      </a:spcBef>
      <a:spcAft>
        <a:spcPct val="0"/>
      </a:spcAft>
      <a:defRPr sz="2743" kern="1200">
        <a:solidFill>
          <a:schemeClr val="tx1"/>
        </a:solidFill>
        <a:latin typeface="Helvetica" panose="020B0604020202020204" pitchFamily="34" charset="0"/>
        <a:ea typeface="MS PGothic" panose="020B0600070205080204" pitchFamily="34" charset="-128"/>
        <a:cs typeface="+mn-cs"/>
      </a:defRPr>
    </a:lvl1pPr>
    <a:lvl2pPr marL="391866" algn="l" rtl="0" fontAlgn="base">
      <a:spcBef>
        <a:spcPct val="0"/>
      </a:spcBef>
      <a:spcAft>
        <a:spcPct val="0"/>
      </a:spcAft>
      <a:defRPr sz="2743" kern="1200">
        <a:solidFill>
          <a:schemeClr val="tx1"/>
        </a:solidFill>
        <a:latin typeface="Helvetica" panose="020B0604020202020204" pitchFamily="34" charset="0"/>
        <a:ea typeface="MS PGothic" panose="020B0600070205080204" pitchFamily="34" charset="-128"/>
        <a:cs typeface="+mn-cs"/>
      </a:defRPr>
    </a:lvl2pPr>
    <a:lvl3pPr marL="783732" algn="l" rtl="0" fontAlgn="base">
      <a:spcBef>
        <a:spcPct val="0"/>
      </a:spcBef>
      <a:spcAft>
        <a:spcPct val="0"/>
      </a:spcAft>
      <a:defRPr sz="2743" kern="1200">
        <a:solidFill>
          <a:schemeClr val="tx1"/>
        </a:solidFill>
        <a:latin typeface="Helvetica" panose="020B0604020202020204" pitchFamily="34" charset="0"/>
        <a:ea typeface="MS PGothic" panose="020B0600070205080204" pitchFamily="34" charset="-128"/>
        <a:cs typeface="+mn-cs"/>
      </a:defRPr>
    </a:lvl3pPr>
    <a:lvl4pPr marL="1175598" algn="l" rtl="0" fontAlgn="base">
      <a:spcBef>
        <a:spcPct val="0"/>
      </a:spcBef>
      <a:spcAft>
        <a:spcPct val="0"/>
      </a:spcAft>
      <a:defRPr sz="2743" kern="1200">
        <a:solidFill>
          <a:schemeClr val="tx1"/>
        </a:solidFill>
        <a:latin typeface="Helvetica" panose="020B0604020202020204" pitchFamily="34" charset="0"/>
        <a:ea typeface="MS PGothic" panose="020B0600070205080204" pitchFamily="34" charset="-128"/>
        <a:cs typeface="+mn-cs"/>
      </a:defRPr>
    </a:lvl4pPr>
    <a:lvl5pPr marL="1567464" algn="l" rtl="0" fontAlgn="base">
      <a:spcBef>
        <a:spcPct val="0"/>
      </a:spcBef>
      <a:spcAft>
        <a:spcPct val="0"/>
      </a:spcAft>
      <a:defRPr sz="2743" kern="1200">
        <a:solidFill>
          <a:schemeClr val="tx1"/>
        </a:solidFill>
        <a:latin typeface="Helvetica" panose="020B0604020202020204" pitchFamily="34" charset="0"/>
        <a:ea typeface="MS PGothic" panose="020B0600070205080204" pitchFamily="34" charset="-128"/>
        <a:cs typeface="+mn-cs"/>
      </a:defRPr>
    </a:lvl5pPr>
    <a:lvl6pPr marL="1959331" algn="l" defTabSz="783732" rtl="0" eaLnBrk="1" latinLnBrk="0" hangingPunct="1">
      <a:defRPr sz="2743" kern="1200">
        <a:solidFill>
          <a:schemeClr val="tx1"/>
        </a:solidFill>
        <a:latin typeface="Helvetica" panose="020B0604020202020204" pitchFamily="34" charset="0"/>
        <a:ea typeface="MS PGothic" panose="020B0600070205080204" pitchFamily="34" charset="-128"/>
        <a:cs typeface="+mn-cs"/>
      </a:defRPr>
    </a:lvl6pPr>
    <a:lvl7pPr marL="2351197" algn="l" defTabSz="783732" rtl="0" eaLnBrk="1" latinLnBrk="0" hangingPunct="1">
      <a:defRPr sz="2743" kern="1200">
        <a:solidFill>
          <a:schemeClr val="tx1"/>
        </a:solidFill>
        <a:latin typeface="Helvetica" panose="020B0604020202020204" pitchFamily="34" charset="0"/>
        <a:ea typeface="MS PGothic" panose="020B0600070205080204" pitchFamily="34" charset="-128"/>
        <a:cs typeface="+mn-cs"/>
      </a:defRPr>
    </a:lvl7pPr>
    <a:lvl8pPr marL="2743063" algn="l" defTabSz="783732" rtl="0" eaLnBrk="1" latinLnBrk="0" hangingPunct="1">
      <a:defRPr sz="2743" kern="1200">
        <a:solidFill>
          <a:schemeClr val="tx1"/>
        </a:solidFill>
        <a:latin typeface="Helvetica" panose="020B0604020202020204" pitchFamily="34" charset="0"/>
        <a:ea typeface="MS PGothic" panose="020B0600070205080204" pitchFamily="34" charset="-128"/>
        <a:cs typeface="+mn-cs"/>
      </a:defRPr>
    </a:lvl8pPr>
    <a:lvl9pPr marL="3134929" algn="l" defTabSz="783732" rtl="0" eaLnBrk="1" latinLnBrk="0" hangingPunct="1">
      <a:defRPr sz="2743" kern="1200">
        <a:solidFill>
          <a:schemeClr val="tx1"/>
        </a:solidFill>
        <a:latin typeface="Helvetica" panose="020B0604020202020204" pitchFamily="34"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677" userDrawn="1">
          <p15:clr>
            <a:srgbClr val="A4A3A4"/>
          </p15:clr>
        </p15:guide>
        <p15:guide id="2" orient="horz" pos="18542" userDrawn="1">
          <p15:clr>
            <a:srgbClr val="A4A3A4"/>
          </p15:clr>
        </p15:guide>
        <p15:guide id="3" orient="horz" pos="3521" userDrawn="1">
          <p15:clr>
            <a:srgbClr val="A4A3A4"/>
          </p15:clr>
        </p15:guide>
        <p15:guide id="4" orient="horz" pos="2011" userDrawn="1">
          <p15:clr>
            <a:srgbClr val="A4A3A4"/>
          </p15:clr>
        </p15:guide>
        <p15:guide id="5" pos="5845" userDrawn="1">
          <p15:clr>
            <a:srgbClr val="A4A3A4"/>
          </p15:clr>
        </p15:guide>
        <p15:guide id="6" pos="6609" userDrawn="1">
          <p15:clr>
            <a:srgbClr val="A4A3A4"/>
          </p15:clr>
        </p15:guide>
        <p15:guide id="7" pos="12030" userDrawn="1">
          <p15:clr>
            <a:srgbClr val="A4A3A4"/>
          </p15:clr>
        </p15:guide>
        <p15:guide id="8" pos="19278" userDrawn="1">
          <p15:clr>
            <a:srgbClr val="A4A3A4"/>
          </p15:clr>
        </p15:guide>
        <p15:guide id="9" pos="904" userDrawn="1">
          <p15:clr>
            <a:srgbClr val="A4A3A4"/>
          </p15:clr>
        </p15:guide>
        <p15:guide id="10" pos="12831" userDrawn="1">
          <p15:clr>
            <a:srgbClr val="A4A3A4"/>
          </p15:clr>
        </p15:guide>
        <p15:guide id="11" pos="18514" userDrawn="1">
          <p15:clr>
            <a:srgbClr val="A4A3A4"/>
          </p15:clr>
        </p15:guide>
        <p15:guide id="12" pos="242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FF00FF"/>
    <a:srgbClr val="00FF99"/>
    <a:srgbClr val="006600"/>
    <a:srgbClr val="336600"/>
    <a:srgbClr val="191919"/>
    <a:srgbClr val="FFFF66"/>
    <a:srgbClr val="FFFFE1"/>
    <a:srgbClr val="FFF3F3"/>
    <a:srgbClr val="800040"/>
    <a:srgbClr val="0040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95" autoAdjust="0"/>
  </p:normalViewPr>
  <p:slideViewPr>
    <p:cSldViewPr snapToGrid="0">
      <p:cViewPr varScale="1">
        <p:scale>
          <a:sx n="23" d="100"/>
          <a:sy n="23" d="100"/>
        </p:scale>
        <p:origin x="672" y="30"/>
      </p:cViewPr>
      <p:guideLst>
        <p:guide orient="horz" pos="677"/>
        <p:guide orient="horz" pos="18542"/>
        <p:guide orient="horz" pos="3521"/>
        <p:guide orient="horz" pos="2011"/>
        <p:guide pos="5845"/>
        <p:guide pos="6609"/>
        <p:guide pos="12030"/>
        <p:guide pos="19278"/>
        <p:guide pos="904"/>
        <p:guide pos="12831"/>
        <p:guide pos="18514"/>
        <p:guide pos="24256"/>
      </p:guideLst>
    </p:cSldViewPr>
  </p:slideViewPr>
  <p:outlineViewPr>
    <p:cViewPr>
      <p:scale>
        <a:sx n="33" d="100"/>
        <a:sy n="33" d="100"/>
      </p:scale>
      <p:origin x="0" y="0"/>
    </p:cViewPr>
  </p:outlineViewPr>
  <p:notesTextViewPr>
    <p:cViewPr>
      <p:scale>
        <a:sx n="50" d="100"/>
        <a:sy n="5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10.png>
</file>

<file path=ppt/media/image1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975" cy="464878"/>
          </a:xfrm>
          <a:prstGeom prst="rect">
            <a:avLst/>
          </a:prstGeom>
        </p:spPr>
        <p:txBody>
          <a:bodyPr vert="horz" wrap="square" lIns="17721" tIns="8861" rIns="17721" bIns="8861" numCol="1" anchor="t" anchorCtr="0" compatLnSpc="1">
            <a:prstTxWarp prst="textNoShape">
              <a:avLst/>
            </a:prstTxWarp>
          </a:bodyPr>
          <a:lstStyle>
            <a:lvl1pPr>
              <a:defRPr sz="200">
                <a:latin typeface="Calibri"/>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971073" y="0"/>
            <a:ext cx="3037637" cy="464878"/>
          </a:xfrm>
          <a:prstGeom prst="rect">
            <a:avLst/>
          </a:prstGeom>
        </p:spPr>
        <p:txBody>
          <a:bodyPr vert="horz" wrap="square" lIns="17721" tIns="8861" rIns="17721" bIns="8861" numCol="1" anchor="t" anchorCtr="0" compatLnSpc="1">
            <a:prstTxWarp prst="textNoShape">
              <a:avLst/>
            </a:prstTxWarp>
          </a:bodyPr>
          <a:lstStyle>
            <a:lvl1pPr algn="r">
              <a:defRPr sz="200" smtClean="0">
                <a:latin typeface="Calibri" pitchFamily="34" charset="0"/>
              </a:defRPr>
            </a:lvl1pPr>
          </a:lstStyle>
          <a:p>
            <a:pPr>
              <a:defRPr/>
            </a:pPr>
            <a:fld id="{04C72A08-2D4C-4D5A-9C17-432EC51F3D74}" type="datetime1">
              <a:rPr lang="en-US"/>
              <a:pPr>
                <a:defRPr/>
              </a:pPr>
              <a:t>8/24/2018</a:t>
            </a:fld>
            <a:endParaRPr lang="en-US"/>
          </a:p>
        </p:txBody>
      </p:sp>
      <p:sp>
        <p:nvSpPr>
          <p:cNvPr id="4" name="Slide Image Placeholder 3"/>
          <p:cNvSpPr>
            <a:spLocks noGrp="1" noRot="1" noChangeAspect="1"/>
          </p:cNvSpPr>
          <p:nvPr>
            <p:ph type="sldImg" idx="2"/>
          </p:nvPr>
        </p:nvSpPr>
        <p:spPr>
          <a:xfrm>
            <a:off x="1249363" y="696913"/>
            <a:ext cx="4511675" cy="3486150"/>
          </a:xfrm>
          <a:prstGeom prst="rect">
            <a:avLst/>
          </a:prstGeom>
          <a:noFill/>
          <a:ln w="12700">
            <a:solidFill>
              <a:prstClr val="black"/>
            </a:solidFill>
          </a:ln>
        </p:spPr>
        <p:txBody>
          <a:bodyPr vert="horz" wrap="square" lIns="17721" tIns="8861" rIns="17721" bIns="8861"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701175" y="4415906"/>
            <a:ext cx="5608050" cy="4183322"/>
          </a:xfrm>
          <a:prstGeom prst="rect">
            <a:avLst/>
          </a:prstGeom>
        </p:spPr>
        <p:txBody>
          <a:bodyPr vert="horz" wrap="square" lIns="17721" tIns="8861" rIns="17721" bIns="8861"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30082"/>
            <a:ext cx="3037975" cy="464589"/>
          </a:xfrm>
          <a:prstGeom prst="rect">
            <a:avLst/>
          </a:prstGeom>
        </p:spPr>
        <p:txBody>
          <a:bodyPr vert="horz" wrap="square" lIns="17721" tIns="8861" rIns="17721" bIns="8861" numCol="1" anchor="b" anchorCtr="0" compatLnSpc="1">
            <a:prstTxWarp prst="textNoShape">
              <a:avLst/>
            </a:prstTxWarp>
          </a:bodyPr>
          <a:lstStyle>
            <a:lvl1pPr>
              <a:defRPr sz="200">
                <a:latin typeface="Calibri"/>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971073" y="8830082"/>
            <a:ext cx="3037637" cy="464589"/>
          </a:xfrm>
          <a:prstGeom prst="rect">
            <a:avLst/>
          </a:prstGeom>
        </p:spPr>
        <p:txBody>
          <a:bodyPr vert="horz" wrap="square" lIns="17721" tIns="8861" rIns="17721" bIns="8861" numCol="1" anchor="b" anchorCtr="0" compatLnSpc="1">
            <a:prstTxWarp prst="textNoShape">
              <a:avLst/>
            </a:prstTxWarp>
          </a:bodyPr>
          <a:lstStyle>
            <a:lvl1pPr algn="r">
              <a:defRPr sz="200">
                <a:latin typeface="Calibri" panose="020F0502020204030204" pitchFamily="34" charset="0"/>
              </a:defRPr>
            </a:lvl1pPr>
          </a:lstStyle>
          <a:p>
            <a:fld id="{78A5591F-4234-4457-8A95-DF8C01BEB8FC}"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391866" rtl="0" eaLnBrk="0" fontAlgn="base" hangingPunct="0">
      <a:spcBef>
        <a:spcPct val="30000"/>
      </a:spcBef>
      <a:spcAft>
        <a:spcPct val="0"/>
      </a:spcAft>
      <a:defRPr sz="1029" kern="1200">
        <a:solidFill>
          <a:schemeClr val="tx1"/>
        </a:solidFill>
        <a:latin typeface="+mn-lt"/>
        <a:ea typeface="MS PGothic" pitchFamily="34" charset="-128"/>
        <a:cs typeface="ＭＳ Ｐゴシック" pitchFamily="-111" charset="-128"/>
      </a:defRPr>
    </a:lvl1pPr>
    <a:lvl2pPr marL="391866" algn="l" defTabSz="391866" rtl="0" eaLnBrk="0" fontAlgn="base" hangingPunct="0">
      <a:spcBef>
        <a:spcPct val="30000"/>
      </a:spcBef>
      <a:spcAft>
        <a:spcPct val="0"/>
      </a:spcAft>
      <a:defRPr sz="1029" kern="1200">
        <a:solidFill>
          <a:schemeClr val="tx1"/>
        </a:solidFill>
        <a:latin typeface="+mn-lt"/>
        <a:ea typeface="MS PGothic" pitchFamily="34" charset="-128"/>
        <a:cs typeface="+mn-cs"/>
      </a:defRPr>
    </a:lvl2pPr>
    <a:lvl3pPr marL="783732" algn="l" defTabSz="391866" rtl="0" eaLnBrk="0" fontAlgn="base" hangingPunct="0">
      <a:spcBef>
        <a:spcPct val="30000"/>
      </a:spcBef>
      <a:spcAft>
        <a:spcPct val="0"/>
      </a:spcAft>
      <a:defRPr sz="1029" kern="1200">
        <a:solidFill>
          <a:schemeClr val="tx1"/>
        </a:solidFill>
        <a:latin typeface="+mn-lt"/>
        <a:ea typeface="MS PGothic" pitchFamily="34" charset="-128"/>
        <a:cs typeface="+mn-cs"/>
      </a:defRPr>
    </a:lvl3pPr>
    <a:lvl4pPr marL="1175598" algn="l" defTabSz="391866" rtl="0" eaLnBrk="0" fontAlgn="base" hangingPunct="0">
      <a:spcBef>
        <a:spcPct val="30000"/>
      </a:spcBef>
      <a:spcAft>
        <a:spcPct val="0"/>
      </a:spcAft>
      <a:defRPr sz="1029" kern="1200">
        <a:solidFill>
          <a:schemeClr val="tx1"/>
        </a:solidFill>
        <a:latin typeface="+mn-lt"/>
        <a:ea typeface="MS PGothic" pitchFamily="34" charset="-128"/>
        <a:cs typeface="+mn-cs"/>
      </a:defRPr>
    </a:lvl4pPr>
    <a:lvl5pPr marL="1567464" algn="l" defTabSz="391866" rtl="0" eaLnBrk="0" fontAlgn="base" hangingPunct="0">
      <a:spcBef>
        <a:spcPct val="30000"/>
      </a:spcBef>
      <a:spcAft>
        <a:spcPct val="0"/>
      </a:spcAft>
      <a:defRPr sz="1029" kern="1200">
        <a:solidFill>
          <a:schemeClr val="tx1"/>
        </a:solidFill>
        <a:latin typeface="+mn-lt"/>
        <a:ea typeface="MS PGothic" pitchFamily="34" charset="-128"/>
        <a:cs typeface="+mn-cs"/>
      </a:defRPr>
    </a:lvl5pPr>
    <a:lvl6pPr marL="1959331" algn="l" defTabSz="391866" rtl="0" eaLnBrk="1" latinLnBrk="0" hangingPunct="1">
      <a:defRPr sz="1029" kern="1200">
        <a:solidFill>
          <a:schemeClr val="tx1"/>
        </a:solidFill>
        <a:latin typeface="+mn-lt"/>
        <a:ea typeface="+mn-ea"/>
        <a:cs typeface="+mn-cs"/>
      </a:defRPr>
    </a:lvl6pPr>
    <a:lvl7pPr marL="2351197" algn="l" defTabSz="391866" rtl="0" eaLnBrk="1" latinLnBrk="0" hangingPunct="1">
      <a:defRPr sz="1029" kern="1200">
        <a:solidFill>
          <a:schemeClr val="tx1"/>
        </a:solidFill>
        <a:latin typeface="+mn-lt"/>
        <a:ea typeface="+mn-ea"/>
        <a:cs typeface="+mn-cs"/>
      </a:defRPr>
    </a:lvl7pPr>
    <a:lvl8pPr marL="2743063" algn="l" defTabSz="391866" rtl="0" eaLnBrk="1" latinLnBrk="0" hangingPunct="1">
      <a:defRPr sz="1029" kern="1200">
        <a:solidFill>
          <a:schemeClr val="tx1"/>
        </a:solidFill>
        <a:latin typeface="+mn-lt"/>
        <a:ea typeface="+mn-ea"/>
        <a:cs typeface="+mn-cs"/>
      </a:defRPr>
    </a:lvl8pPr>
    <a:lvl9pPr marL="3134929" algn="l" defTabSz="391866" rtl="0" eaLnBrk="1" latinLnBrk="0" hangingPunct="1">
      <a:defRPr sz="102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xfrm>
            <a:off x="1249363" y="696913"/>
            <a:ext cx="4511675" cy="348615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r>
              <a:rPr lang="en-US" altLang="en-US" sz="1900" dirty="0">
                <a:solidFill>
                  <a:srgbClr val="FF0000"/>
                </a:solidFill>
              </a:rPr>
              <a:t>analyzing spatial patterns of controlled burns using UAVS </a:t>
            </a:r>
            <a:endParaRPr lang="en-US" altLang="en-US" sz="1900" dirty="0" smtClean="0">
              <a:solidFill>
                <a:srgbClr val="FF0000"/>
              </a:solidFill>
            </a:endParaRPr>
          </a:p>
          <a:p>
            <a:pPr eaLnBrk="1" hangingPunct="1">
              <a:spcBef>
                <a:spcPct val="0"/>
              </a:spcBef>
            </a:pPr>
            <a:endParaRPr lang="en-US" altLang="en-US" sz="1900" dirty="0" smtClean="0">
              <a:solidFill>
                <a:srgbClr val="FF0000"/>
              </a:solidFill>
            </a:endParaRPr>
          </a:p>
          <a:p>
            <a:pPr marL="0" marR="0" lvl="0" indent="0" algn="l" defTabSz="391866" rtl="0" eaLnBrk="1" fontAlgn="base" latinLnBrk="0" hangingPunct="1">
              <a:lnSpc>
                <a:spcPct val="100000"/>
              </a:lnSpc>
              <a:spcBef>
                <a:spcPct val="0"/>
              </a:spcBef>
              <a:spcAft>
                <a:spcPct val="0"/>
              </a:spcAft>
              <a:buClrTx/>
              <a:buSzTx/>
              <a:buFontTx/>
              <a:buNone/>
              <a:tabLst/>
              <a:defRPr/>
            </a:pPr>
            <a:r>
              <a:rPr lang="en-US" sz="2000" b="1" dirty="0" smtClean="0"/>
              <a:t>Drone technology in research of physical resources and ancient </a:t>
            </a:r>
            <a:br>
              <a:rPr lang="en-US" sz="2000" b="1" dirty="0" smtClean="0"/>
            </a:br>
            <a:r>
              <a:rPr lang="en-US" sz="2000" b="1" dirty="0" smtClean="0"/>
              <a:t>settlement patterns on St. Clement Island, Croatia</a:t>
            </a:r>
          </a:p>
          <a:p>
            <a:pPr eaLnBrk="1" hangingPunct="1">
              <a:spcBef>
                <a:spcPct val="0"/>
              </a:spcBef>
            </a:pPr>
            <a:endParaRPr lang="en-US" altLang="en-US" sz="1900" dirty="0">
              <a:solidFill>
                <a:srgbClr val="FF0000"/>
              </a:solidFill>
            </a:endParaRPr>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600">
                <a:solidFill>
                  <a:schemeClr val="tx1"/>
                </a:solidFill>
                <a:latin typeface="Helvetica" panose="020B0604020202020204" pitchFamily="34" charset="0"/>
                <a:ea typeface="MS PGothic" panose="020B0600070205080204" pitchFamily="34" charset="-128"/>
              </a:defRPr>
            </a:lvl1pPr>
            <a:lvl2pPr marL="143984" indent="-55378" eaLnBrk="0" hangingPunct="0">
              <a:defRPr sz="600">
                <a:solidFill>
                  <a:schemeClr val="tx1"/>
                </a:solidFill>
                <a:latin typeface="Helvetica" panose="020B0604020202020204" pitchFamily="34" charset="0"/>
                <a:ea typeface="MS PGothic" panose="020B0600070205080204" pitchFamily="34" charset="-128"/>
              </a:defRPr>
            </a:lvl2pPr>
            <a:lvl3pPr marL="221513" indent="-44303" eaLnBrk="0" hangingPunct="0">
              <a:defRPr sz="600">
                <a:solidFill>
                  <a:schemeClr val="tx1"/>
                </a:solidFill>
                <a:latin typeface="Helvetica" panose="020B0604020202020204" pitchFamily="34" charset="0"/>
                <a:ea typeface="MS PGothic" panose="020B0600070205080204" pitchFamily="34" charset="-128"/>
              </a:defRPr>
            </a:lvl3pPr>
            <a:lvl4pPr marL="310119" indent="-44303" eaLnBrk="0" hangingPunct="0">
              <a:defRPr sz="600">
                <a:solidFill>
                  <a:schemeClr val="tx1"/>
                </a:solidFill>
                <a:latin typeface="Helvetica" panose="020B0604020202020204" pitchFamily="34" charset="0"/>
                <a:ea typeface="MS PGothic" panose="020B0600070205080204" pitchFamily="34" charset="-128"/>
              </a:defRPr>
            </a:lvl4pPr>
            <a:lvl5pPr marL="398724" indent="-44303" eaLnBrk="0" hangingPunct="0">
              <a:defRPr sz="600">
                <a:solidFill>
                  <a:schemeClr val="tx1"/>
                </a:solidFill>
                <a:latin typeface="Helvetica" panose="020B0604020202020204" pitchFamily="34" charset="0"/>
                <a:ea typeface="MS PGothic" panose="020B0600070205080204" pitchFamily="34" charset="-128"/>
              </a:defRPr>
            </a:lvl5pPr>
            <a:lvl6pPr marL="487329" indent="-44303" eaLnBrk="0" fontAlgn="base" hangingPunct="0">
              <a:spcBef>
                <a:spcPct val="0"/>
              </a:spcBef>
              <a:spcAft>
                <a:spcPct val="0"/>
              </a:spcAft>
              <a:defRPr sz="600">
                <a:solidFill>
                  <a:schemeClr val="tx1"/>
                </a:solidFill>
                <a:latin typeface="Helvetica" panose="020B0604020202020204" pitchFamily="34" charset="0"/>
                <a:ea typeface="MS PGothic" panose="020B0600070205080204" pitchFamily="34" charset="-128"/>
              </a:defRPr>
            </a:lvl6pPr>
            <a:lvl7pPr marL="575935" indent="-44303" eaLnBrk="0" fontAlgn="base" hangingPunct="0">
              <a:spcBef>
                <a:spcPct val="0"/>
              </a:spcBef>
              <a:spcAft>
                <a:spcPct val="0"/>
              </a:spcAft>
              <a:defRPr sz="600">
                <a:solidFill>
                  <a:schemeClr val="tx1"/>
                </a:solidFill>
                <a:latin typeface="Helvetica" panose="020B0604020202020204" pitchFamily="34" charset="0"/>
                <a:ea typeface="MS PGothic" panose="020B0600070205080204" pitchFamily="34" charset="-128"/>
              </a:defRPr>
            </a:lvl7pPr>
            <a:lvl8pPr marL="664540" indent="-44303" eaLnBrk="0" fontAlgn="base" hangingPunct="0">
              <a:spcBef>
                <a:spcPct val="0"/>
              </a:spcBef>
              <a:spcAft>
                <a:spcPct val="0"/>
              </a:spcAft>
              <a:defRPr sz="600">
                <a:solidFill>
                  <a:schemeClr val="tx1"/>
                </a:solidFill>
                <a:latin typeface="Helvetica" panose="020B0604020202020204" pitchFamily="34" charset="0"/>
                <a:ea typeface="MS PGothic" panose="020B0600070205080204" pitchFamily="34" charset="-128"/>
              </a:defRPr>
            </a:lvl8pPr>
            <a:lvl9pPr marL="753146" indent="-44303" eaLnBrk="0" fontAlgn="base" hangingPunct="0">
              <a:spcBef>
                <a:spcPct val="0"/>
              </a:spcBef>
              <a:spcAft>
                <a:spcPct val="0"/>
              </a:spcAft>
              <a:defRPr sz="600">
                <a:solidFill>
                  <a:schemeClr val="tx1"/>
                </a:solidFill>
                <a:latin typeface="Helvetica" panose="020B0604020202020204" pitchFamily="34" charset="0"/>
                <a:ea typeface="MS PGothic" panose="020B0600070205080204" pitchFamily="34" charset="-128"/>
              </a:defRPr>
            </a:lvl9pPr>
          </a:lstStyle>
          <a:p>
            <a:pPr eaLnBrk="1" hangingPunct="1"/>
            <a:fld id="{E81D9493-8487-4855-86C2-DC7571BAC5BD}" type="slidenum">
              <a:rPr lang="en-US" altLang="en-US" sz="200">
                <a:latin typeface="Calibri" panose="020F0502020204030204" pitchFamily="34" charset="0"/>
              </a:rPr>
              <a:pPr eaLnBrk="1" hangingPunct="1"/>
              <a:t>1</a:t>
            </a:fld>
            <a:endParaRPr lang="en-US" altLang="en-US" sz="200">
              <a:latin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17272" y="9658527"/>
            <a:ext cx="34199059" cy="6662914"/>
          </a:xfrm>
        </p:spPr>
        <p:txBody>
          <a:bodyPr/>
          <a:lstStyle/>
          <a:p>
            <a:r>
              <a:rPr lang="en-US" smtClean="0"/>
              <a:t>Click to edit Master title style</a:t>
            </a:r>
            <a:endParaRPr lang="en-US"/>
          </a:p>
        </p:txBody>
      </p:sp>
      <p:sp>
        <p:nvSpPr>
          <p:cNvPr id="3" name="Subtitle 2"/>
          <p:cNvSpPr>
            <a:spLocks noGrp="1"/>
          </p:cNvSpPr>
          <p:nvPr>
            <p:ph type="subTitle" idx="1"/>
          </p:nvPr>
        </p:nvSpPr>
        <p:spPr>
          <a:xfrm>
            <a:off x="6034541" y="17616841"/>
            <a:ext cx="28164518" cy="7946320"/>
          </a:xfrm>
        </p:spPr>
        <p:txBody>
          <a:bodyPr/>
          <a:lstStyle>
            <a:lvl1pPr marL="0" indent="0" algn="ctr">
              <a:buNone/>
              <a:defRPr/>
            </a:lvl1pPr>
            <a:lvl2pPr marL="359222" indent="0" algn="ctr">
              <a:buNone/>
              <a:defRPr/>
            </a:lvl2pPr>
            <a:lvl3pPr marL="718444" indent="0" algn="ctr">
              <a:buNone/>
              <a:defRPr/>
            </a:lvl3pPr>
            <a:lvl4pPr marL="1077666" indent="0" algn="ctr">
              <a:buNone/>
              <a:defRPr/>
            </a:lvl4pPr>
            <a:lvl5pPr marL="1436888" indent="0" algn="ctr">
              <a:buNone/>
              <a:defRPr/>
            </a:lvl5pPr>
            <a:lvl6pPr marL="1796110" indent="0" algn="ctr">
              <a:buNone/>
              <a:defRPr/>
            </a:lvl6pPr>
            <a:lvl7pPr marL="2155332" indent="0" algn="ctr">
              <a:buNone/>
              <a:defRPr/>
            </a:lvl7pPr>
            <a:lvl8pPr marL="2514554" indent="0" algn="ctr">
              <a:buNone/>
              <a:defRPr/>
            </a:lvl8pPr>
            <a:lvl9pPr marL="2873776"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CBE7C8C9-39CF-46CF-84CC-F89F4573B70D}" type="slidenum">
              <a:rPr lang="en-US" altLang="en-US"/>
              <a:pPr/>
              <a:t>‹#›</a:t>
            </a:fld>
            <a:endParaRPr lang="en-US" altLang="en-US"/>
          </a:p>
        </p:txBody>
      </p:sp>
    </p:spTree>
    <p:extLst>
      <p:ext uri="{BB962C8B-B14F-4D97-AF65-F5344CB8AC3E}">
        <p14:creationId xmlns:p14="http://schemas.microsoft.com/office/powerpoint/2010/main" val="4771487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8DA09831-133E-46F1-8C19-1C7EBC5C1F24}" type="slidenum">
              <a:rPr lang="en-US" altLang="en-US"/>
              <a:pPr/>
              <a:t>‹#›</a:t>
            </a:fld>
            <a:endParaRPr lang="en-US" altLang="en-US"/>
          </a:p>
        </p:txBody>
      </p:sp>
    </p:spTree>
    <p:extLst>
      <p:ext uri="{BB962C8B-B14F-4D97-AF65-F5344CB8AC3E}">
        <p14:creationId xmlns:p14="http://schemas.microsoft.com/office/powerpoint/2010/main" val="15484597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667190" y="2763221"/>
            <a:ext cx="8549141" cy="24871979"/>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3017271" y="2763221"/>
            <a:ext cx="25530175" cy="24871979"/>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2F3BA7CF-F577-4D4B-84B4-9B1150DB1A70}" type="slidenum">
              <a:rPr lang="en-US" altLang="en-US"/>
              <a:pPr/>
              <a:t>‹#›</a:t>
            </a:fld>
            <a:endParaRPr lang="en-US" altLang="en-US"/>
          </a:p>
        </p:txBody>
      </p:sp>
    </p:spTree>
    <p:extLst>
      <p:ext uri="{BB962C8B-B14F-4D97-AF65-F5344CB8AC3E}">
        <p14:creationId xmlns:p14="http://schemas.microsoft.com/office/powerpoint/2010/main" val="2384047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592AF122-163B-4D41-BD18-4BFC57820785}" type="slidenum">
              <a:rPr lang="en-US" altLang="en-US"/>
              <a:pPr/>
              <a:t>‹#›</a:t>
            </a:fld>
            <a:endParaRPr lang="en-US" altLang="en-US"/>
          </a:p>
        </p:txBody>
      </p:sp>
    </p:spTree>
    <p:extLst>
      <p:ext uri="{BB962C8B-B14F-4D97-AF65-F5344CB8AC3E}">
        <p14:creationId xmlns:p14="http://schemas.microsoft.com/office/powerpoint/2010/main" val="347975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178176" y="19978248"/>
            <a:ext cx="34199059" cy="6174141"/>
          </a:xfrm>
        </p:spPr>
        <p:txBody>
          <a:bodyPr anchor="t"/>
          <a:lstStyle>
            <a:lvl1pPr algn="l">
              <a:defRPr sz="3143" b="1" cap="all"/>
            </a:lvl1pPr>
          </a:lstStyle>
          <a:p>
            <a:r>
              <a:rPr lang="en-US" smtClean="0"/>
              <a:t>Click to edit Master title style</a:t>
            </a:r>
            <a:endParaRPr lang="en-US"/>
          </a:p>
        </p:txBody>
      </p:sp>
      <p:sp>
        <p:nvSpPr>
          <p:cNvPr id="3" name="Text Placeholder 2"/>
          <p:cNvSpPr>
            <a:spLocks noGrp="1"/>
          </p:cNvSpPr>
          <p:nvPr>
            <p:ph type="body" idx="1"/>
          </p:nvPr>
        </p:nvSpPr>
        <p:spPr>
          <a:xfrm>
            <a:off x="3178176" y="13177398"/>
            <a:ext cx="34199059" cy="6800850"/>
          </a:xfrm>
        </p:spPr>
        <p:txBody>
          <a:bodyPr anchor="b"/>
          <a:lstStyle>
            <a:lvl1pPr marL="0" indent="0">
              <a:buNone/>
              <a:defRPr sz="1571"/>
            </a:lvl1pPr>
            <a:lvl2pPr marL="359222" indent="0">
              <a:buNone/>
              <a:defRPr sz="1414"/>
            </a:lvl2pPr>
            <a:lvl3pPr marL="718444" indent="0">
              <a:buNone/>
              <a:defRPr sz="1257"/>
            </a:lvl3pPr>
            <a:lvl4pPr marL="1077666" indent="0">
              <a:buNone/>
              <a:defRPr sz="1100"/>
            </a:lvl4pPr>
            <a:lvl5pPr marL="1436888" indent="0">
              <a:buNone/>
              <a:defRPr sz="1100"/>
            </a:lvl5pPr>
            <a:lvl6pPr marL="1796110" indent="0">
              <a:buNone/>
              <a:defRPr sz="1100"/>
            </a:lvl6pPr>
            <a:lvl7pPr marL="2155332" indent="0">
              <a:buNone/>
              <a:defRPr sz="1100"/>
            </a:lvl7pPr>
            <a:lvl8pPr marL="2514554" indent="0">
              <a:buNone/>
              <a:defRPr sz="1100"/>
            </a:lvl8pPr>
            <a:lvl9pPr marL="2873776" indent="0">
              <a:buNone/>
              <a:defRPr sz="11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093189D4-7D09-46D1-B35F-D61C557C7CA9}" type="slidenum">
              <a:rPr lang="en-US" altLang="en-US"/>
              <a:pPr/>
              <a:t>‹#›</a:t>
            </a:fld>
            <a:endParaRPr lang="en-US" altLang="en-US"/>
          </a:p>
        </p:txBody>
      </p:sp>
    </p:spTree>
    <p:extLst>
      <p:ext uri="{BB962C8B-B14F-4D97-AF65-F5344CB8AC3E}">
        <p14:creationId xmlns:p14="http://schemas.microsoft.com/office/powerpoint/2010/main" val="35237765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3017272" y="8982341"/>
            <a:ext cx="17039658" cy="18652859"/>
          </a:xfrm>
        </p:spPr>
        <p:txBody>
          <a:bodyPr/>
          <a:lstStyle>
            <a:lvl1pPr>
              <a:defRPr sz="2200"/>
            </a:lvl1pPr>
            <a:lvl2pPr>
              <a:defRPr sz="1886"/>
            </a:lvl2pPr>
            <a:lvl3pPr>
              <a:defRPr sz="1571"/>
            </a:lvl3pPr>
            <a:lvl4pPr>
              <a:defRPr sz="1414"/>
            </a:lvl4pPr>
            <a:lvl5pPr>
              <a:defRPr sz="1414"/>
            </a:lvl5pPr>
            <a:lvl6pPr>
              <a:defRPr sz="1414"/>
            </a:lvl6pPr>
            <a:lvl7pPr>
              <a:defRPr sz="1414"/>
            </a:lvl7pPr>
            <a:lvl8pPr>
              <a:defRPr sz="1414"/>
            </a:lvl8pPr>
            <a:lvl9pPr>
              <a:defRPr sz="141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0176672" y="8982341"/>
            <a:ext cx="17039658" cy="18652859"/>
          </a:xfrm>
        </p:spPr>
        <p:txBody>
          <a:bodyPr/>
          <a:lstStyle>
            <a:lvl1pPr>
              <a:defRPr sz="2200"/>
            </a:lvl1pPr>
            <a:lvl2pPr>
              <a:defRPr sz="1886"/>
            </a:lvl2pPr>
            <a:lvl3pPr>
              <a:defRPr sz="1571"/>
            </a:lvl3pPr>
            <a:lvl4pPr>
              <a:defRPr sz="1414"/>
            </a:lvl4pPr>
            <a:lvl5pPr>
              <a:defRPr sz="1414"/>
            </a:lvl5pPr>
            <a:lvl6pPr>
              <a:defRPr sz="1414"/>
            </a:lvl6pPr>
            <a:lvl7pPr>
              <a:defRPr sz="1414"/>
            </a:lvl7pPr>
            <a:lvl8pPr>
              <a:defRPr sz="1414"/>
            </a:lvl8pPr>
            <a:lvl9pPr>
              <a:defRPr sz="1414"/>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381E044A-B812-4980-8491-4CE83DD17190}" type="slidenum">
              <a:rPr lang="en-US" altLang="en-US"/>
              <a:pPr/>
              <a:t>‹#›</a:t>
            </a:fld>
            <a:endParaRPr lang="en-US" altLang="en-US"/>
          </a:p>
        </p:txBody>
      </p:sp>
    </p:spTree>
    <p:extLst>
      <p:ext uri="{BB962C8B-B14F-4D97-AF65-F5344CB8AC3E}">
        <p14:creationId xmlns:p14="http://schemas.microsoft.com/office/powerpoint/2010/main" val="33887170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11931" y="1244423"/>
            <a:ext cx="36209741" cy="5181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011930" y="6959777"/>
            <a:ext cx="17776825" cy="2899657"/>
          </a:xfrm>
        </p:spPr>
        <p:txBody>
          <a:bodyPr anchor="b"/>
          <a:lstStyle>
            <a:lvl1pPr marL="0" indent="0">
              <a:buNone/>
              <a:defRPr sz="1886" b="1"/>
            </a:lvl1pPr>
            <a:lvl2pPr marL="359222" indent="0">
              <a:buNone/>
              <a:defRPr sz="1571" b="1"/>
            </a:lvl2pPr>
            <a:lvl3pPr marL="718444" indent="0">
              <a:buNone/>
              <a:defRPr sz="1414" b="1"/>
            </a:lvl3pPr>
            <a:lvl4pPr marL="1077666" indent="0">
              <a:buNone/>
              <a:defRPr sz="1257" b="1"/>
            </a:lvl4pPr>
            <a:lvl5pPr marL="1436888" indent="0">
              <a:buNone/>
              <a:defRPr sz="1257" b="1"/>
            </a:lvl5pPr>
            <a:lvl6pPr marL="1796110" indent="0">
              <a:buNone/>
              <a:defRPr sz="1257" b="1"/>
            </a:lvl6pPr>
            <a:lvl7pPr marL="2155332" indent="0">
              <a:buNone/>
              <a:defRPr sz="1257" b="1"/>
            </a:lvl7pPr>
            <a:lvl8pPr marL="2514554" indent="0">
              <a:buNone/>
              <a:defRPr sz="1257" b="1"/>
            </a:lvl8pPr>
            <a:lvl9pPr marL="2873776" indent="0">
              <a:buNone/>
              <a:defRPr sz="1257" b="1"/>
            </a:lvl9pPr>
          </a:lstStyle>
          <a:p>
            <a:pPr lvl="0"/>
            <a:r>
              <a:rPr lang="en-US" smtClean="0"/>
              <a:t>Click to edit Master text styles</a:t>
            </a:r>
          </a:p>
        </p:txBody>
      </p:sp>
      <p:sp>
        <p:nvSpPr>
          <p:cNvPr id="4" name="Content Placeholder 3"/>
          <p:cNvSpPr>
            <a:spLocks noGrp="1"/>
          </p:cNvSpPr>
          <p:nvPr>
            <p:ph sz="half" idx="2"/>
          </p:nvPr>
        </p:nvSpPr>
        <p:spPr>
          <a:xfrm>
            <a:off x="2011930" y="9859434"/>
            <a:ext cx="17776825" cy="17912203"/>
          </a:xfrm>
        </p:spPr>
        <p:txBody>
          <a:bodyPr/>
          <a:lstStyle>
            <a:lvl1pPr>
              <a:defRPr sz="1886"/>
            </a:lvl1pPr>
            <a:lvl2pPr>
              <a:defRPr sz="1571"/>
            </a:lvl2pPr>
            <a:lvl3pPr>
              <a:defRPr sz="1414"/>
            </a:lvl3pPr>
            <a:lvl4pPr>
              <a:defRPr sz="1257"/>
            </a:lvl4pPr>
            <a:lvl5pPr>
              <a:defRPr sz="1257"/>
            </a:lvl5pPr>
            <a:lvl6pPr>
              <a:defRPr sz="1257"/>
            </a:lvl6pPr>
            <a:lvl7pPr>
              <a:defRPr sz="1257"/>
            </a:lvl7pPr>
            <a:lvl8pPr>
              <a:defRPr sz="1257"/>
            </a:lvl8pPr>
            <a:lvl9pPr>
              <a:defRPr sz="125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0438609" y="6959777"/>
            <a:ext cx="17783062" cy="2899657"/>
          </a:xfrm>
        </p:spPr>
        <p:txBody>
          <a:bodyPr anchor="b"/>
          <a:lstStyle>
            <a:lvl1pPr marL="0" indent="0">
              <a:buNone/>
              <a:defRPr sz="1886" b="1"/>
            </a:lvl1pPr>
            <a:lvl2pPr marL="359222" indent="0">
              <a:buNone/>
              <a:defRPr sz="1571" b="1"/>
            </a:lvl2pPr>
            <a:lvl3pPr marL="718444" indent="0">
              <a:buNone/>
              <a:defRPr sz="1414" b="1"/>
            </a:lvl3pPr>
            <a:lvl4pPr marL="1077666" indent="0">
              <a:buNone/>
              <a:defRPr sz="1257" b="1"/>
            </a:lvl4pPr>
            <a:lvl5pPr marL="1436888" indent="0">
              <a:buNone/>
              <a:defRPr sz="1257" b="1"/>
            </a:lvl5pPr>
            <a:lvl6pPr marL="1796110" indent="0">
              <a:buNone/>
              <a:defRPr sz="1257" b="1"/>
            </a:lvl6pPr>
            <a:lvl7pPr marL="2155332" indent="0">
              <a:buNone/>
              <a:defRPr sz="1257" b="1"/>
            </a:lvl7pPr>
            <a:lvl8pPr marL="2514554" indent="0">
              <a:buNone/>
              <a:defRPr sz="1257" b="1"/>
            </a:lvl8pPr>
            <a:lvl9pPr marL="2873776" indent="0">
              <a:buNone/>
              <a:defRPr sz="1257" b="1"/>
            </a:lvl9pPr>
          </a:lstStyle>
          <a:p>
            <a:pPr lvl="0"/>
            <a:r>
              <a:rPr lang="en-US" smtClean="0"/>
              <a:t>Click to edit Master text styles</a:t>
            </a:r>
          </a:p>
        </p:txBody>
      </p:sp>
      <p:sp>
        <p:nvSpPr>
          <p:cNvPr id="6" name="Content Placeholder 5"/>
          <p:cNvSpPr>
            <a:spLocks noGrp="1"/>
          </p:cNvSpPr>
          <p:nvPr>
            <p:ph sz="quarter" idx="4"/>
          </p:nvPr>
        </p:nvSpPr>
        <p:spPr>
          <a:xfrm>
            <a:off x="20438609" y="9859434"/>
            <a:ext cx="17783062" cy="17912203"/>
          </a:xfrm>
        </p:spPr>
        <p:txBody>
          <a:bodyPr/>
          <a:lstStyle>
            <a:lvl1pPr>
              <a:defRPr sz="1886"/>
            </a:lvl1pPr>
            <a:lvl2pPr>
              <a:defRPr sz="1571"/>
            </a:lvl2pPr>
            <a:lvl3pPr>
              <a:defRPr sz="1414"/>
            </a:lvl3pPr>
            <a:lvl4pPr>
              <a:defRPr sz="1257"/>
            </a:lvl4pPr>
            <a:lvl5pPr>
              <a:defRPr sz="1257"/>
            </a:lvl5pPr>
            <a:lvl6pPr>
              <a:defRPr sz="1257"/>
            </a:lvl6pPr>
            <a:lvl7pPr>
              <a:defRPr sz="1257"/>
            </a:lvl7pPr>
            <a:lvl8pPr>
              <a:defRPr sz="1257"/>
            </a:lvl8pPr>
            <a:lvl9pPr>
              <a:defRPr sz="1257"/>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fld id="{98D41DF3-A6CC-40AB-80A4-F6C5E178A443}" type="slidenum">
              <a:rPr lang="en-US" altLang="en-US"/>
              <a:pPr/>
              <a:t>‹#›</a:t>
            </a:fld>
            <a:endParaRPr lang="en-US" altLang="en-US"/>
          </a:p>
        </p:txBody>
      </p:sp>
    </p:spTree>
    <p:extLst>
      <p:ext uri="{BB962C8B-B14F-4D97-AF65-F5344CB8AC3E}">
        <p14:creationId xmlns:p14="http://schemas.microsoft.com/office/powerpoint/2010/main" val="28397360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fld id="{430DD56F-C825-42B4-BDD7-C75C0DD4CED6}" type="slidenum">
              <a:rPr lang="en-US" altLang="en-US"/>
              <a:pPr/>
              <a:t>‹#›</a:t>
            </a:fld>
            <a:endParaRPr lang="en-US" altLang="en-US"/>
          </a:p>
        </p:txBody>
      </p:sp>
    </p:spTree>
    <p:extLst>
      <p:ext uri="{BB962C8B-B14F-4D97-AF65-F5344CB8AC3E}">
        <p14:creationId xmlns:p14="http://schemas.microsoft.com/office/powerpoint/2010/main" val="1045231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fld id="{2CA3D069-BCAD-49CF-8DA3-EB2127A23A82}" type="slidenum">
              <a:rPr lang="en-US" altLang="en-US"/>
              <a:pPr/>
              <a:t>‹#›</a:t>
            </a:fld>
            <a:endParaRPr lang="en-US" altLang="en-US"/>
          </a:p>
        </p:txBody>
      </p:sp>
    </p:spTree>
    <p:extLst>
      <p:ext uri="{BB962C8B-B14F-4D97-AF65-F5344CB8AC3E}">
        <p14:creationId xmlns:p14="http://schemas.microsoft.com/office/powerpoint/2010/main" val="1409302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11930" y="1238427"/>
            <a:ext cx="13236575" cy="5267060"/>
          </a:xfrm>
        </p:spPr>
        <p:txBody>
          <a:bodyPr anchor="b"/>
          <a:lstStyle>
            <a:lvl1pPr algn="l">
              <a:defRPr sz="1571" b="1"/>
            </a:lvl1pPr>
          </a:lstStyle>
          <a:p>
            <a:r>
              <a:rPr lang="en-US" smtClean="0"/>
              <a:t>Click to edit Master title style</a:t>
            </a:r>
            <a:endParaRPr lang="en-US"/>
          </a:p>
        </p:txBody>
      </p:sp>
      <p:sp>
        <p:nvSpPr>
          <p:cNvPr id="3" name="Content Placeholder 2"/>
          <p:cNvSpPr>
            <a:spLocks noGrp="1"/>
          </p:cNvSpPr>
          <p:nvPr>
            <p:ph idx="1"/>
          </p:nvPr>
        </p:nvSpPr>
        <p:spPr>
          <a:xfrm>
            <a:off x="15729971" y="1238427"/>
            <a:ext cx="22491700" cy="26533210"/>
          </a:xfrm>
        </p:spPr>
        <p:txBody>
          <a:bodyPr/>
          <a:lstStyle>
            <a:lvl1pPr>
              <a:defRPr sz="2514"/>
            </a:lvl1pPr>
            <a:lvl2pPr>
              <a:defRPr sz="2200"/>
            </a:lvl2pPr>
            <a:lvl3pPr>
              <a:defRPr sz="1886"/>
            </a:lvl3pPr>
            <a:lvl4pPr>
              <a:defRPr sz="1571"/>
            </a:lvl4pPr>
            <a:lvl5pPr>
              <a:defRPr sz="1571"/>
            </a:lvl5pPr>
            <a:lvl6pPr>
              <a:defRPr sz="1571"/>
            </a:lvl6pPr>
            <a:lvl7pPr>
              <a:defRPr sz="1571"/>
            </a:lvl7pPr>
            <a:lvl8pPr>
              <a:defRPr sz="1571"/>
            </a:lvl8pPr>
            <a:lvl9pPr>
              <a:defRPr sz="1571"/>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011930" y="6505488"/>
            <a:ext cx="13236575" cy="21266150"/>
          </a:xfrm>
        </p:spPr>
        <p:txBody>
          <a:bodyPr/>
          <a:lstStyle>
            <a:lvl1pPr marL="0" indent="0">
              <a:buNone/>
              <a:defRPr sz="1100"/>
            </a:lvl1pPr>
            <a:lvl2pPr marL="359222" indent="0">
              <a:buNone/>
              <a:defRPr sz="943"/>
            </a:lvl2pPr>
            <a:lvl3pPr marL="718444" indent="0">
              <a:buNone/>
              <a:defRPr sz="786"/>
            </a:lvl3pPr>
            <a:lvl4pPr marL="1077666" indent="0">
              <a:buNone/>
              <a:defRPr sz="707"/>
            </a:lvl4pPr>
            <a:lvl5pPr marL="1436888" indent="0">
              <a:buNone/>
              <a:defRPr sz="707"/>
            </a:lvl5pPr>
            <a:lvl6pPr marL="1796110" indent="0">
              <a:buNone/>
              <a:defRPr sz="707"/>
            </a:lvl6pPr>
            <a:lvl7pPr marL="2155332" indent="0">
              <a:buNone/>
              <a:defRPr sz="707"/>
            </a:lvl7pPr>
            <a:lvl8pPr marL="2514554" indent="0">
              <a:buNone/>
              <a:defRPr sz="707"/>
            </a:lvl8pPr>
            <a:lvl9pPr marL="2873776" indent="0">
              <a:buNone/>
              <a:defRPr sz="707"/>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00495FC0-61CC-4892-89EC-258D8FAF62B9}" type="slidenum">
              <a:rPr lang="en-US" altLang="en-US"/>
              <a:pPr/>
              <a:t>‹#›</a:t>
            </a:fld>
            <a:endParaRPr lang="en-US" altLang="en-US"/>
          </a:p>
        </p:txBody>
      </p:sp>
    </p:spTree>
    <p:extLst>
      <p:ext uri="{BB962C8B-B14F-4D97-AF65-F5344CB8AC3E}">
        <p14:creationId xmlns:p14="http://schemas.microsoft.com/office/powerpoint/2010/main" val="2701718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885567" y="21762421"/>
            <a:ext cx="24140659" cy="2569809"/>
          </a:xfrm>
        </p:spPr>
        <p:txBody>
          <a:bodyPr anchor="b"/>
          <a:lstStyle>
            <a:lvl1pPr algn="l">
              <a:defRPr sz="1571" b="1"/>
            </a:lvl1pPr>
          </a:lstStyle>
          <a:p>
            <a:r>
              <a:rPr lang="en-US" smtClean="0"/>
              <a:t>Click to edit Master title style</a:t>
            </a:r>
            <a:endParaRPr lang="en-US"/>
          </a:p>
        </p:txBody>
      </p:sp>
      <p:sp>
        <p:nvSpPr>
          <p:cNvPr id="3" name="Picture Placeholder 2"/>
          <p:cNvSpPr>
            <a:spLocks noGrp="1"/>
          </p:cNvSpPr>
          <p:nvPr>
            <p:ph type="pic" idx="1"/>
          </p:nvPr>
        </p:nvSpPr>
        <p:spPr>
          <a:xfrm>
            <a:off x="7885567" y="2778216"/>
            <a:ext cx="24140659" cy="18652859"/>
          </a:xfrm>
        </p:spPr>
        <p:txBody>
          <a:bodyPr/>
          <a:lstStyle>
            <a:lvl1pPr marL="0" indent="0">
              <a:buNone/>
              <a:defRPr sz="2514"/>
            </a:lvl1pPr>
            <a:lvl2pPr marL="359222" indent="0">
              <a:buNone/>
              <a:defRPr sz="2200"/>
            </a:lvl2pPr>
            <a:lvl3pPr marL="718444" indent="0">
              <a:buNone/>
              <a:defRPr sz="1886"/>
            </a:lvl3pPr>
            <a:lvl4pPr marL="1077666" indent="0">
              <a:buNone/>
              <a:defRPr sz="1571"/>
            </a:lvl4pPr>
            <a:lvl5pPr marL="1436888" indent="0">
              <a:buNone/>
              <a:defRPr sz="1571"/>
            </a:lvl5pPr>
            <a:lvl6pPr marL="1796110" indent="0">
              <a:buNone/>
              <a:defRPr sz="1571"/>
            </a:lvl6pPr>
            <a:lvl7pPr marL="2155332" indent="0">
              <a:buNone/>
              <a:defRPr sz="1571"/>
            </a:lvl7pPr>
            <a:lvl8pPr marL="2514554" indent="0">
              <a:buNone/>
              <a:defRPr sz="1571"/>
            </a:lvl8pPr>
            <a:lvl9pPr marL="2873776" indent="0">
              <a:buNone/>
              <a:defRPr sz="1571"/>
            </a:lvl9pPr>
          </a:lstStyle>
          <a:p>
            <a:pPr lvl="0"/>
            <a:endParaRPr lang="en-US" noProof="0" smtClean="0"/>
          </a:p>
        </p:txBody>
      </p:sp>
      <p:sp>
        <p:nvSpPr>
          <p:cNvPr id="4" name="Text Placeholder 3"/>
          <p:cNvSpPr>
            <a:spLocks noGrp="1"/>
          </p:cNvSpPr>
          <p:nvPr>
            <p:ph type="body" sz="half" idx="2"/>
          </p:nvPr>
        </p:nvSpPr>
        <p:spPr>
          <a:xfrm>
            <a:off x="7885567" y="24332231"/>
            <a:ext cx="24140659" cy="3647809"/>
          </a:xfrm>
        </p:spPr>
        <p:txBody>
          <a:bodyPr/>
          <a:lstStyle>
            <a:lvl1pPr marL="0" indent="0">
              <a:buNone/>
              <a:defRPr sz="1100"/>
            </a:lvl1pPr>
            <a:lvl2pPr marL="359222" indent="0">
              <a:buNone/>
              <a:defRPr sz="943"/>
            </a:lvl2pPr>
            <a:lvl3pPr marL="718444" indent="0">
              <a:buNone/>
              <a:defRPr sz="786"/>
            </a:lvl3pPr>
            <a:lvl4pPr marL="1077666" indent="0">
              <a:buNone/>
              <a:defRPr sz="707"/>
            </a:lvl4pPr>
            <a:lvl5pPr marL="1436888" indent="0">
              <a:buNone/>
              <a:defRPr sz="707"/>
            </a:lvl5pPr>
            <a:lvl6pPr marL="1796110" indent="0">
              <a:buNone/>
              <a:defRPr sz="707"/>
            </a:lvl6pPr>
            <a:lvl7pPr marL="2155332" indent="0">
              <a:buNone/>
              <a:defRPr sz="707"/>
            </a:lvl7pPr>
            <a:lvl8pPr marL="2514554" indent="0">
              <a:buNone/>
              <a:defRPr sz="707"/>
            </a:lvl8pPr>
            <a:lvl9pPr marL="2873776" indent="0">
              <a:buNone/>
              <a:defRPr sz="707"/>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4BF82055-81CA-4385-A4E5-974B556A4BE3}" type="slidenum">
              <a:rPr lang="en-US" altLang="en-US"/>
              <a:pPr/>
              <a:t>‹#›</a:t>
            </a:fld>
            <a:endParaRPr lang="en-US" altLang="en-US"/>
          </a:p>
        </p:txBody>
      </p:sp>
    </p:spTree>
    <p:extLst>
      <p:ext uri="{BB962C8B-B14F-4D97-AF65-F5344CB8AC3E}">
        <p14:creationId xmlns:p14="http://schemas.microsoft.com/office/powerpoint/2010/main" val="28683397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017271" y="2763520"/>
            <a:ext cx="34199059" cy="518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7557" tIns="203779" rIns="407557" bIns="203779" numCol="1" anchor="ctr" anchorCtr="0" compatLnSpc="1">
            <a:prstTxWarp prst="textNoShape">
              <a:avLst/>
            </a:prstTxWarp>
          </a:bodyPr>
          <a:lstStyle/>
          <a:p>
            <a:pPr lvl="0"/>
            <a:r>
              <a:rPr lang="en-US" altLang="en-US" smtClean="0"/>
              <a:t>Click to edit Master title style</a:t>
            </a:r>
          </a:p>
        </p:txBody>
      </p:sp>
      <p:sp>
        <p:nvSpPr>
          <p:cNvPr id="1027" name="Rectangle 3"/>
          <p:cNvSpPr>
            <a:spLocks noGrp="1" noChangeArrowheads="1"/>
          </p:cNvSpPr>
          <p:nvPr>
            <p:ph type="body" idx="1"/>
          </p:nvPr>
        </p:nvSpPr>
        <p:spPr bwMode="auto">
          <a:xfrm>
            <a:off x="3017271" y="8982983"/>
            <a:ext cx="34199059" cy="18652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07557" tIns="203779" rIns="407557" bIns="203779" numCol="1" anchor="t" anchorCtr="0" compatLnSpc="1">
            <a:prstTxWarp prst="textNoShape">
              <a:avLst/>
            </a:prstTxWarp>
          </a:bodyPr>
          <a:lstStyle/>
          <a:p>
            <a:pPr lvl="0"/>
            <a:r>
              <a:rPr lang="en-US" altLang="en-US" smtClean="0"/>
              <a:t>Click to edit Master text styles</a:t>
            </a:r>
          </a:p>
          <a:p>
            <a:pPr lvl="1"/>
            <a:r>
              <a:rPr lang="en-US" altLang="en-US" smtClean="0"/>
              <a:t>Second level</a:t>
            </a:r>
          </a:p>
          <a:p>
            <a:pPr lvl="2"/>
            <a:r>
              <a:rPr lang="en-US" altLang="en-US" smtClean="0"/>
              <a:t>Third level</a:t>
            </a:r>
          </a:p>
          <a:p>
            <a:pPr lvl="3"/>
            <a:r>
              <a:rPr lang="en-US" altLang="en-US" smtClean="0"/>
              <a:t>Fourth level</a:t>
            </a:r>
          </a:p>
          <a:p>
            <a:pPr lvl="4"/>
            <a:r>
              <a:rPr lang="en-US" altLang="en-US" smtClean="0"/>
              <a:t>Fifth level</a:t>
            </a:r>
          </a:p>
        </p:txBody>
      </p:sp>
      <p:sp>
        <p:nvSpPr>
          <p:cNvPr id="1028" name="Rectangle 4"/>
          <p:cNvSpPr>
            <a:spLocks noGrp="1" noChangeArrowheads="1"/>
          </p:cNvSpPr>
          <p:nvPr>
            <p:ph type="dt" sz="half" idx="2"/>
          </p:nvPr>
        </p:nvSpPr>
        <p:spPr bwMode="auto">
          <a:xfrm>
            <a:off x="3017271" y="28326080"/>
            <a:ext cx="8382000" cy="2072640"/>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a:defRPr sz="4871">
                <a:latin typeface="Times New Roman" charset="0"/>
                <a:ea typeface="ＭＳ Ｐゴシック" charset="0"/>
                <a:cs typeface="ＭＳ Ｐゴシック" charset="0"/>
              </a:defRPr>
            </a:lvl1pPr>
          </a:lstStyle>
          <a:p>
            <a:pPr>
              <a:defRPr/>
            </a:pPr>
            <a:endParaRPr lang="en-US"/>
          </a:p>
        </p:txBody>
      </p:sp>
      <p:sp>
        <p:nvSpPr>
          <p:cNvPr id="1029" name="Rectangle 5"/>
          <p:cNvSpPr>
            <a:spLocks noGrp="1" noChangeArrowheads="1"/>
          </p:cNvSpPr>
          <p:nvPr>
            <p:ph type="ftr" sz="quarter" idx="3"/>
          </p:nvPr>
        </p:nvSpPr>
        <p:spPr bwMode="auto">
          <a:xfrm>
            <a:off x="13746730" y="28326080"/>
            <a:ext cx="12740141" cy="2072640"/>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algn="ctr">
              <a:defRPr sz="4871">
                <a:latin typeface="Times New Roman" charset="0"/>
                <a:ea typeface="ＭＳ Ｐゴシック" charset="0"/>
                <a:cs typeface="ＭＳ Ｐゴシック" charset="0"/>
              </a:defRPr>
            </a:lvl1pPr>
          </a:lstStyle>
          <a:p>
            <a:pPr>
              <a:defRPr/>
            </a:pPr>
            <a:endParaRPr lang="en-US"/>
          </a:p>
        </p:txBody>
      </p:sp>
      <p:sp>
        <p:nvSpPr>
          <p:cNvPr id="1030" name="Rectangle 6"/>
          <p:cNvSpPr>
            <a:spLocks noGrp="1" noChangeArrowheads="1"/>
          </p:cNvSpPr>
          <p:nvPr>
            <p:ph type="sldNum" sz="quarter" idx="4"/>
          </p:nvPr>
        </p:nvSpPr>
        <p:spPr bwMode="auto">
          <a:xfrm>
            <a:off x="28834330" y="28326080"/>
            <a:ext cx="8382000" cy="2072640"/>
          </a:xfrm>
          <a:prstGeom prst="rect">
            <a:avLst/>
          </a:prstGeom>
          <a:noFill/>
          <a:ln w="9525">
            <a:noFill/>
            <a:miter lim="800000"/>
            <a:headEnd/>
            <a:tailEnd/>
          </a:ln>
          <a:effectLst/>
        </p:spPr>
        <p:txBody>
          <a:bodyPr vert="horz" wrap="square" lIns="407557" tIns="203779" rIns="407557" bIns="203779" numCol="1" anchor="t" anchorCtr="0" compatLnSpc="1">
            <a:prstTxWarp prst="textNoShape">
              <a:avLst/>
            </a:prstTxWarp>
          </a:bodyPr>
          <a:lstStyle>
            <a:lvl1pPr algn="r">
              <a:defRPr sz="4871">
                <a:latin typeface="Times New Roman" panose="02020603050405020304" pitchFamily="18" charset="0"/>
              </a:defRPr>
            </a:lvl1pPr>
          </a:lstStyle>
          <a:p>
            <a:fld id="{DC470023-94EB-4109-A92E-596839012E3A}"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201816" rtl="0" eaLnBrk="0" fontAlgn="base" hangingPunct="0">
        <a:spcBef>
          <a:spcPct val="0"/>
        </a:spcBef>
        <a:spcAft>
          <a:spcPct val="0"/>
        </a:spcAft>
        <a:defRPr sz="15400">
          <a:solidFill>
            <a:schemeClr val="tx2"/>
          </a:solidFill>
          <a:latin typeface="+mj-lt"/>
          <a:ea typeface="MS PGothic" pitchFamily="34" charset="-128"/>
          <a:cs typeface="ＭＳ Ｐゴシック" pitchFamily="-65" charset="-128"/>
        </a:defRPr>
      </a:lvl1pPr>
      <a:lvl2pPr algn="ctr" defTabSz="3201816" rtl="0" eaLnBrk="0" fontAlgn="base" hangingPunct="0">
        <a:spcBef>
          <a:spcPct val="0"/>
        </a:spcBef>
        <a:spcAft>
          <a:spcPct val="0"/>
        </a:spcAft>
        <a:defRPr sz="15400">
          <a:solidFill>
            <a:schemeClr val="tx2"/>
          </a:solidFill>
          <a:latin typeface="Times New Roman" pitchFamily="-65" charset="0"/>
          <a:ea typeface="MS PGothic" pitchFamily="34" charset="-128"/>
          <a:cs typeface="ＭＳ Ｐゴシック" pitchFamily="-65" charset="-128"/>
        </a:defRPr>
      </a:lvl2pPr>
      <a:lvl3pPr algn="ctr" defTabSz="3201816" rtl="0" eaLnBrk="0" fontAlgn="base" hangingPunct="0">
        <a:spcBef>
          <a:spcPct val="0"/>
        </a:spcBef>
        <a:spcAft>
          <a:spcPct val="0"/>
        </a:spcAft>
        <a:defRPr sz="15400">
          <a:solidFill>
            <a:schemeClr val="tx2"/>
          </a:solidFill>
          <a:latin typeface="Times New Roman" pitchFamily="-65" charset="0"/>
          <a:ea typeface="MS PGothic" pitchFamily="34" charset="-128"/>
          <a:cs typeface="ＭＳ Ｐゴシック" pitchFamily="-65" charset="-128"/>
        </a:defRPr>
      </a:lvl3pPr>
      <a:lvl4pPr algn="ctr" defTabSz="3201816" rtl="0" eaLnBrk="0" fontAlgn="base" hangingPunct="0">
        <a:spcBef>
          <a:spcPct val="0"/>
        </a:spcBef>
        <a:spcAft>
          <a:spcPct val="0"/>
        </a:spcAft>
        <a:defRPr sz="15400">
          <a:solidFill>
            <a:schemeClr val="tx2"/>
          </a:solidFill>
          <a:latin typeface="Times New Roman" pitchFamily="-65" charset="0"/>
          <a:ea typeface="MS PGothic" pitchFamily="34" charset="-128"/>
          <a:cs typeface="ＭＳ Ｐゴシック" pitchFamily="-65" charset="-128"/>
        </a:defRPr>
      </a:lvl4pPr>
      <a:lvl5pPr algn="ctr" defTabSz="3201816" rtl="0" eaLnBrk="0" fontAlgn="base" hangingPunct="0">
        <a:spcBef>
          <a:spcPct val="0"/>
        </a:spcBef>
        <a:spcAft>
          <a:spcPct val="0"/>
        </a:spcAft>
        <a:defRPr sz="15400">
          <a:solidFill>
            <a:schemeClr val="tx2"/>
          </a:solidFill>
          <a:latin typeface="Times New Roman" pitchFamily="-65" charset="0"/>
          <a:ea typeface="MS PGothic" pitchFamily="34" charset="-128"/>
          <a:cs typeface="ＭＳ Ｐゴシック" pitchFamily="-65" charset="-128"/>
        </a:defRPr>
      </a:lvl5pPr>
      <a:lvl6pPr marL="359222" algn="ctr" defTabSz="3201816" rtl="0" fontAlgn="base">
        <a:spcBef>
          <a:spcPct val="0"/>
        </a:spcBef>
        <a:spcAft>
          <a:spcPct val="0"/>
        </a:spcAft>
        <a:defRPr sz="15400">
          <a:solidFill>
            <a:schemeClr val="tx2"/>
          </a:solidFill>
          <a:latin typeface="Times New Roman" pitchFamily="-65" charset="0"/>
        </a:defRPr>
      </a:lvl6pPr>
      <a:lvl7pPr marL="718444" algn="ctr" defTabSz="3201816" rtl="0" fontAlgn="base">
        <a:spcBef>
          <a:spcPct val="0"/>
        </a:spcBef>
        <a:spcAft>
          <a:spcPct val="0"/>
        </a:spcAft>
        <a:defRPr sz="15400">
          <a:solidFill>
            <a:schemeClr val="tx2"/>
          </a:solidFill>
          <a:latin typeface="Times New Roman" pitchFamily="-65" charset="0"/>
        </a:defRPr>
      </a:lvl7pPr>
      <a:lvl8pPr marL="1077666" algn="ctr" defTabSz="3201816" rtl="0" fontAlgn="base">
        <a:spcBef>
          <a:spcPct val="0"/>
        </a:spcBef>
        <a:spcAft>
          <a:spcPct val="0"/>
        </a:spcAft>
        <a:defRPr sz="15400">
          <a:solidFill>
            <a:schemeClr val="tx2"/>
          </a:solidFill>
          <a:latin typeface="Times New Roman" pitchFamily="-65" charset="0"/>
        </a:defRPr>
      </a:lvl8pPr>
      <a:lvl9pPr marL="1436888" algn="ctr" defTabSz="3201816" rtl="0" fontAlgn="base">
        <a:spcBef>
          <a:spcPct val="0"/>
        </a:spcBef>
        <a:spcAft>
          <a:spcPct val="0"/>
        </a:spcAft>
        <a:defRPr sz="15400">
          <a:solidFill>
            <a:schemeClr val="tx2"/>
          </a:solidFill>
          <a:latin typeface="Times New Roman" pitchFamily="-65" charset="0"/>
        </a:defRPr>
      </a:lvl9pPr>
    </p:titleStyle>
    <p:bodyStyle>
      <a:lvl1pPr marL="1201149" indent="-1201149" algn="l" defTabSz="3201816" rtl="0" eaLnBrk="0" fontAlgn="base" hangingPunct="0">
        <a:spcBef>
          <a:spcPct val="20000"/>
        </a:spcBef>
        <a:spcAft>
          <a:spcPct val="0"/>
        </a:spcAft>
        <a:buChar char="•"/>
        <a:defRPr sz="11236">
          <a:solidFill>
            <a:schemeClr val="tx1"/>
          </a:solidFill>
          <a:latin typeface="+mn-lt"/>
          <a:ea typeface="MS PGothic" pitchFamily="34" charset="-128"/>
          <a:cs typeface="ＭＳ Ｐゴシック" pitchFamily="-65" charset="-128"/>
        </a:defRPr>
      </a:lvl1pPr>
      <a:lvl2pPr marL="2601865" indent="-1000334" algn="l" defTabSz="3201816" rtl="0" eaLnBrk="0" fontAlgn="base" hangingPunct="0">
        <a:spcBef>
          <a:spcPct val="20000"/>
        </a:spcBef>
        <a:spcAft>
          <a:spcPct val="0"/>
        </a:spcAft>
        <a:buChar char="–"/>
        <a:defRPr sz="9821">
          <a:solidFill>
            <a:schemeClr val="tx1"/>
          </a:solidFill>
          <a:latin typeface="+mn-lt"/>
          <a:ea typeface="MS PGothic" pitchFamily="34" charset="-128"/>
        </a:defRPr>
      </a:lvl2pPr>
      <a:lvl3pPr marL="4002582" indent="-800766" algn="l" defTabSz="3201816" rtl="0" eaLnBrk="0" fontAlgn="base" hangingPunct="0">
        <a:spcBef>
          <a:spcPct val="20000"/>
        </a:spcBef>
        <a:spcAft>
          <a:spcPct val="0"/>
        </a:spcAft>
        <a:buChar char="•"/>
        <a:defRPr sz="8407">
          <a:solidFill>
            <a:schemeClr val="tx1"/>
          </a:solidFill>
          <a:latin typeface="+mn-lt"/>
          <a:ea typeface="MS PGothic" pitchFamily="34" charset="-128"/>
        </a:defRPr>
      </a:lvl3pPr>
      <a:lvl4pPr marL="5604114" indent="-800766" algn="l" defTabSz="3201816" rtl="0" eaLnBrk="0" fontAlgn="base" hangingPunct="0">
        <a:spcBef>
          <a:spcPct val="20000"/>
        </a:spcBef>
        <a:spcAft>
          <a:spcPct val="0"/>
        </a:spcAft>
        <a:buChar char="–"/>
        <a:defRPr sz="6993">
          <a:solidFill>
            <a:schemeClr val="tx1"/>
          </a:solidFill>
          <a:latin typeface="+mn-lt"/>
          <a:ea typeface="MS PGothic" pitchFamily="34" charset="-128"/>
        </a:defRPr>
      </a:lvl4pPr>
      <a:lvl5pPr marL="7204398" indent="-799519" algn="l" defTabSz="3201816" rtl="0" eaLnBrk="0" fontAlgn="base" hangingPunct="0">
        <a:spcBef>
          <a:spcPct val="20000"/>
        </a:spcBef>
        <a:spcAft>
          <a:spcPct val="0"/>
        </a:spcAft>
        <a:buChar char="»"/>
        <a:defRPr sz="6993">
          <a:solidFill>
            <a:schemeClr val="tx1"/>
          </a:solidFill>
          <a:latin typeface="+mn-lt"/>
          <a:ea typeface="MS PGothic" pitchFamily="34" charset="-128"/>
        </a:defRPr>
      </a:lvl5pPr>
      <a:lvl6pPr marL="7563620" indent="-799519" algn="l" defTabSz="3201816" rtl="0" fontAlgn="base">
        <a:spcBef>
          <a:spcPct val="20000"/>
        </a:spcBef>
        <a:spcAft>
          <a:spcPct val="0"/>
        </a:spcAft>
        <a:buChar char="»"/>
        <a:defRPr sz="6993">
          <a:solidFill>
            <a:schemeClr val="tx1"/>
          </a:solidFill>
          <a:latin typeface="+mn-lt"/>
          <a:ea typeface="ＭＳ Ｐゴシック" pitchFamily="-65" charset="-128"/>
        </a:defRPr>
      </a:lvl6pPr>
      <a:lvl7pPr marL="7922842" indent="-799519" algn="l" defTabSz="3201816" rtl="0" fontAlgn="base">
        <a:spcBef>
          <a:spcPct val="20000"/>
        </a:spcBef>
        <a:spcAft>
          <a:spcPct val="0"/>
        </a:spcAft>
        <a:buChar char="»"/>
        <a:defRPr sz="6993">
          <a:solidFill>
            <a:schemeClr val="tx1"/>
          </a:solidFill>
          <a:latin typeface="+mn-lt"/>
          <a:ea typeface="ＭＳ Ｐゴシック" pitchFamily="-65" charset="-128"/>
        </a:defRPr>
      </a:lvl7pPr>
      <a:lvl8pPr marL="8282064" indent="-799519" algn="l" defTabSz="3201816" rtl="0" fontAlgn="base">
        <a:spcBef>
          <a:spcPct val="20000"/>
        </a:spcBef>
        <a:spcAft>
          <a:spcPct val="0"/>
        </a:spcAft>
        <a:buChar char="»"/>
        <a:defRPr sz="6993">
          <a:solidFill>
            <a:schemeClr val="tx1"/>
          </a:solidFill>
          <a:latin typeface="+mn-lt"/>
          <a:ea typeface="ＭＳ Ｐゴシック" pitchFamily="-65" charset="-128"/>
        </a:defRPr>
      </a:lvl8pPr>
      <a:lvl9pPr marL="8641286" indent="-799519" algn="l" defTabSz="3201816" rtl="0" fontAlgn="base">
        <a:spcBef>
          <a:spcPct val="20000"/>
        </a:spcBef>
        <a:spcAft>
          <a:spcPct val="0"/>
        </a:spcAft>
        <a:buChar char="»"/>
        <a:defRPr sz="6993">
          <a:solidFill>
            <a:schemeClr val="tx1"/>
          </a:solidFill>
          <a:latin typeface="+mn-lt"/>
          <a:ea typeface="ＭＳ Ｐゴシック" pitchFamily="-65" charset="-128"/>
        </a:defRPr>
      </a:lvl9pPr>
    </p:bodyStyle>
    <p:otherStyle>
      <a:defPPr>
        <a:defRPr lang="en-US"/>
      </a:defPPr>
      <a:lvl1pPr marL="0" algn="l" defTabSz="359222" rtl="0" eaLnBrk="1" latinLnBrk="0" hangingPunct="1">
        <a:defRPr sz="1414" kern="1200">
          <a:solidFill>
            <a:schemeClr val="tx1"/>
          </a:solidFill>
          <a:latin typeface="+mn-lt"/>
          <a:ea typeface="+mn-ea"/>
          <a:cs typeface="+mn-cs"/>
        </a:defRPr>
      </a:lvl1pPr>
      <a:lvl2pPr marL="359222" algn="l" defTabSz="359222" rtl="0" eaLnBrk="1" latinLnBrk="0" hangingPunct="1">
        <a:defRPr sz="1414" kern="1200">
          <a:solidFill>
            <a:schemeClr val="tx1"/>
          </a:solidFill>
          <a:latin typeface="+mn-lt"/>
          <a:ea typeface="+mn-ea"/>
          <a:cs typeface="+mn-cs"/>
        </a:defRPr>
      </a:lvl2pPr>
      <a:lvl3pPr marL="718444" algn="l" defTabSz="359222" rtl="0" eaLnBrk="1" latinLnBrk="0" hangingPunct="1">
        <a:defRPr sz="1414" kern="1200">
          <a:solidFill>
            <a:schemeClr val="tx1"/>
          </a:solidFill>
          <a:latin typeface="+mn-lt"/>
          <a:ea typeface="+mn-ea"/>
          <a:cs typeface="+mn-cs"/>
        </a:defRPr>
      </a:lvl3pPr>
      <a:lvl4pPr marL="1077666" algn="l" defTabSz="359222" rtl="0" eaLnBrk="1" latinLnBrk="0" hangingPunct="1">
        <a:defRPr sz="1414" kern="1200">
          <a:solidFill>
            <a:schemeClr val="tx1"/>
          </a:solidFill>
          <a:latin typeface="+mn-lt"/>
          <a:ea typeface="+mn-ea"/>
          <a:cs typeface="+mn-cs"/>
        </a:defRPr>
      </a:lvl4pPr>
      <a:lvl5pPr marL="1436888" algn="l" defTabSz="359222" rtl="0" eaLnBrk="1" latinLnBrk="0" hangingPunct="1">
        <a:defRPr sz="1414" kern="1200">
          <a:solidFill>
            <a:schemeClr val="tx1"/>
          </a:solidFill>
          <a:latin typeface="+mn-lt"/>
          <a:ea typeface="+mn-ea"/>
          <a:cs typeface="+mn-cs"/>
        </a:defRPr>
      </a:lvl5pPr>
      <a:lvl6pPr marL="1796110" algn="l" defTabSz="359222" rtl="0" eaLnBrk="1" latinLnBrk="0" hangingPunct="1">
        <a:defRPr sz="1414" kern="1200">
          <a:solidFill>
            <a:schemeClr val="tx1"/>
          </a:solidFill>
          <a:latin typeface="+mn-lt"/>
          <a:ea typeface="+mn-ea"/>
          <a:cs typeface="+mn-cs"/>
        </a:defRPr>
      </a:lvl6pPr>
      <a:lvl7pPr marL="2155332" algn="l" defTabSz="359222" rtl="0" eaLnBrk="1" latinLnBrk="0" hangingPunct="1">
        <a:defRPr sz="1414" kern="1200">
          <a:solidFill>
            <a:schemeClr val="tx1"/>
          </a:solidFill>
          <a:latin typeface="+mn-lt"/>
          <a:ea typeface="+mn-ea"/>
          <a:cs typeface="+mn-cs"/>
        </a:defRPr>
      </a:lvl7pPr>
      <a:lvl8pPr marL="2514554" algn="l" defTabSz="359222" rtl="0" eaLnBrk="1" latinLnBrk="0" hangingPunct="1">
        <a:defRPr sz="1414" kern="1200">
          <a:solidFill>
            <a:schemeClr val="tx1"/>
          </a:solidFill>
          <a:latin typeface="+mn-lt"/>
          <a:ea typeface="+mn-ea"/>
          <a:cs typeface="+mn-cs"/>
        </a:defRPr>
      </a:lvl8pPr>
      <a:lvl9pPr marL="2873776" algn="l" defTabSz="359222" rtl="0" eaLnBrk="1" latinLnBrk="0" hangingPunct="1">
        <a:defRPr sz="141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openxmlformats.org/officeDocument/2006/relationships/notesSlide" Target="../notesSlides/notesSlide1.xml"/><Relationship Id="rId7" Type="http://schemas.openxmlformats.org/officeDocument/2006/relationships/image" Target="../media/image4.jpg"/><Relationship Id="rId12" Type="http://schemas.openxmlformats.org/officeDocument/2006/relationships/image" Target="../media/image9.png"/><Relationship Id="rId2" Type="http://schemas.openxmlformats.org/officeDocument/2006/relationships/slideLayout" Target="../slideLayouts/slideLayout7.xml"/><Relationship Id="rId1" Type="http://schemas.openxmlformats.org/officeDocument/2006/relationships/themeOverride" Target="../theme/themeOverride1.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image" Target="../media/image1.jpg"/><Relationship Id="rId9" Type="http://schemas.openxmlformats.org/officeDocument/2006/relationships/image" Target="../media/image6.jp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12"/>
          <p:cNvSpPr>
            <a:spLocks noChangeArrowheads="1"/>
          </p:cNvSpPr>
          <p:nvPr/>
        </p:nvSpPr>
        <p:spPr bwMode="auto">
          <a:xfrm>
            <a:off x="16761505" y="14447157"/>
            <a:ext cx="7384143" cy="54125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3200">
                <a:solidFill>
                  <a:schemeClr val="tx1"/>
                </a:solidFill>
                <a:latin typeface="Helvetica" panose="020B0604020202020204" pitchFamily="34" charset="0"/>
                <a:ea typeface="MS PGothic" panose="020B0600070205080204" pitchFamily="34" charset="-128"/>
              </a:defRPr>
            </a:lvl1pPr>
            <a:lvl2pPr marL="742950" indent="-285750" eaLnBrk="0" hangingPunct="0">
              <a:defRPr sz="3200">
                <a:solidFill>
                  <a:schemeClr val="tx1"/>
                </a:solidFill>
                <a:latin typeface="Helvetica" panose="020B0604020202020204" pitchFamily="34" charset="0"/>
                <a:ea typeface="MS PGothic" panose="020B0600070205080204" pitchFamily="34" charset="-128"/>
              </a:defRPr>
            </a:lvl2pPr>
            <a:lvl3pPr marL="1143000" indent="-228600" eaLnBrk="0" hangingPunct="0">
              <a:defRPr sz="3200">
                <a:solidFill>
                  <a:schemeClr val="tx1"/>
                </a:solidFill>
                <a:latin typeface="Helvetica" panose="020B0604020202020204" pitchFamily="34" charset="0"/>
                <a:ea typeface="MS PGothic" panose="020B0600070205080204" pitchFamily="34" charset="-128"/>
              </a:defRPr>
            </a:lvl3pPr>
            <a:lvl4pPr marL="1600200" indent="-228600" eaLnBrk="0" hangingPunct="0">
              <a:defRPr sz="3200">
                <a:solidFill>
                  <a:schemeClr val="tx1"/>
                </a:solidFill>
                <a:latin typeface="Helvetica" panose="020B0604020202020204" pitchFamily="34" charset="0"/>
                <a:ea typeface="MS PGothic" panose="020B0600070205080204" pitchFamily="34" charset="-128"/>
              </a:defRPr>
            </a:lvl4pPr>
            <a:lvl5pPr marL="2057400" indent="-228600" eaLnBrk="0" hangingPunct="0">
              <a:defRPr sz="32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9pPr>
          </a:lstStyle>
          <a:p>
            <a:pPr eaLnBrk="1" hangingPunct="1"/>
            <a:r>
              <a:rPr lang="en-US" altLang="en-US" sz="3143" b="1">
                <a:solidFill>
                  <a:srgbClr val="FF0000"/>
                </a:solidFill>
                <a:latin typeface="Times New Roman" panose="02020603050405020304" pitchFamily="18" charset="0"/>
              </a:rPr>
              <a:t>© </a:t>
            </a:r>
            <a:r>
              <a:rPr lang="en-US" altLang="en-US" sz="3143">
                <a:solidFill>
                  <a:srgbClr val="FF0000"/>
                </a:solidFill>
                <a:latin typeface="Times New Roman" panose="02020603050405020304" pitchFamily="18" charset="0"/>
              </a:rPr>
              <a:t>File copyright Colin Purrington. You may use for making your poster, of course, but please do not plagiarize, adapt, or put on your own site. Also, do not upload this file, even if modified, to third-party file-sharing sites such as doctoc.com. If you have insatiable need to post a template onto your own site, search the internet for a different template to steal. File downloaded from http://colinpurrington.com/tips/academic/posterdesign.</a:t>
            </a:r>
          </a:p>
        </p:txBody>
      </p:sp>
      <p:sp>
        <p:nvSpPr>
          <p:cNvPr id="61" name="Rectangle 60"/>
          <p:cNvSpPr>
            <a:spLocks noChangeArrowheads="1"/>
          </p:cNvSpPr>
          <p:nvPr/>
        </p:nvSpPr>
        <p:spPr bwMode="auto">
          <a:xfrm>
            <a:off x="-1" y="18326"/>
            <a:ext cx="40233600" cy="31107926"/>
          </a:xfrm>
          <a:prstGeom prst="rect">
            <a:avLst/>
          </a:prstGeom>
          <a:solidFill>
            <a:srgbClr val="191919">
              <a:alpha val="7843"/>
            </a:srgbClr>
          </a:solidFill>
          <a:ln w="9525">
            <a:solidFill>
              <a:schemeClr val="bg1">
                <a:lumMod val="95000"/>
              </a:schemeClr>
            </a:solidFill>
            <a:miter lim="800000"/>
            <a:headEnd/>
            <a:tailEnd/>
          </a:ln>
          <a:effectLst>
            <a:outerShdw blurRad="40000" dist="23000" dir="5400000" rotWithShape="0">
              <a:srgbClr val="808080">
                <a:alpha val="34999"/>
              </a:srgbClr>
            </a:outerShdw>
          </a:effectLst>
        </p:spPr>
        <p:txBody>
          <a:bodyPr anchor="ctr"/>
          <a:lstStyle/>
          <a:p>
            <a:pPr algn="ctr">
              <a:defRPr/>
            </a:pPr>
            <a:endParaRPr lang="en-US" sz="2155" dirty="0">
              <a:solidFill>
                <a:srgbClr val="FFFFFF"/>
              </a:solidFill>
              <a:latin typeface="Times New Roman" charset="0"/>
              <a:ea typeface="ＭＳ Ｐゴシック" charset="0"/>
              <a:cs typeface="ＭＳ Ｐゴシック" charset="0"/>
            </a:endParaRPr>
          </a:p>
        </p:txBody>
      </p:sp>
      <p:sp>
        <p:nvSpPr>
          <p:cNvPr id="2052" name="Text Box 7"/>
          <p:cNvSpPr txBox="1">
            <a:spLocks noChangeArrowheads="1"/>
          </p:cNvSpPr>
          <p:nvPr/>
        </p:nvSpPr>
        <p:spPr bwMode="auto">
          <a:xfrm>
            <a:off x="1312916" y="3083979"/>
            <a:ext cx="9048527" cy="6600845"/>
          </a:xfrm>
          <a:prstGeom prst="rect">
            <a:avLst/>
          </a:prstGeom>
          <a:solidFill>
            <a:schemeClr val="bg1"/>
          </a:solidFill>
          <a:ln w="38100">
            <a:solidFill>
              <a:srgbClr val="000000"/>
            </a:solidFill>
            <a:round/>
            <a:headEnd/>
            <a:tailEnd/>
          </a:ln>
        </p:spPr>
        <p:txBody>
          <a:bodyPr lIns="718457" tIns="359229" rIns="718457" bIns="718457"/>
          <a:lstStyle>
            <a:lvl1pPr eaLnBrk="0" hangingPunct="0">
              <a:tabLst>
                <a:tab pos="500063" algn="l"/>
              </a:tabLst>
              <a:defRPr sz="3200">
                <a:solidFill>
                  <a:schemeClr val="tx1"/>
                </a:solidFill>
                <a:latin typeface="Helvetica" panose="020B0604020202020204" pitchFamily="34" charset="0"/>
                <a:ea typeface="MS PGothic" panose="020B0600070205080204" pitchFamily="34" charset="-128"/>
              </a:defRPr>
            </a:lvl1pPr>
            <a:lvl2pPr marL="742950" indent="-285750" eaLnBrk="0" hangingPunct="0">
              <a:tabLst>
                <a:tab pos="500063" algn="l"/>
              </a:tabLst>
              <a:defRPr sz="3200">
                <a:solidFill>
                  <a:schemeClr val="tx1"/>
                </a:solidFill>
                <a:latin typeface="Helvetica" panose="020B0604020202020204" pitchFamily="34" charset="0"/>
                <a:ea typeface="MS PGothic" panose="020B0600070205080204" pitchFamily="34" charset="-128"/>
              </a:defRPr>
            </a:lvl2pPr>
            <a:lvl3pPr marL="1143000" indent="-228600" eaLnBrk="0" hangingPunct="0">
              <a:tabLst>
                <a:tab pos="500063" algn="l"/>
              </a:tabLst>
              <a:defRPr sz="3200">
                <a:solidFill>
                  <a:schemeClr val="tx1"/>
                </a:solidFill>
                <a:latin typeface="Helvetica" panose="020B0604020202020204" pitchFamily="34" charset="0"/>
                <a:ea typeface="MS PGothic" panose="020B0600070205080204" pitchFamily="34" charset="-128"/>
              </a:defRPr>
            </a:lvl3pPr>
            <a:lvl4pPr marL="1600200" indent="-228600" eaLnBrk="0" hangingPunct="0">
              <a:tabLst>
                <a:tab pos="500063" algn="l"/>
              </a:tabLst>
              <a:defRPr sz="3200">
                <a:solidFill>
                  <a:schemeClr val="tx1"/>
                </a:solidFill>
                <a:latin typeface="Helvetica" panose="020B0604020202020204" pitchFamily="34" charset="0"/>
                <a:ea typeface="MS PGothic" panose="020B0600070205080204" pitchFamily="34" charset="-128"/>
              </a:defRPr>
            </a:lvl4pPr>
            <a:lvl5pPr marL="2057400" indent="-228600" eaLnBrk="0" hangingPunct="0">
              <a:tabLst>
                <a:tab pos="500063" algn="l"/>
              </a:tabLst>
              <a:defRPr sz="32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9pPr>
          </a:lstStyle>
          <a:p>
            <a:pPr algn="just" eaLnBrk="1" hangingPunct="1">
              <a:spcBef>
                <a:spcPct val="50000"/>
              </a:spcBef>
            </a:pPr>
            <a:r>
              <a:rPr lang="en-US" altLang="en-US" sz="3771" b="1" dirty="0" smtClean="0">
                <a:latin typeface="Calibri" panose="020F0502020204030204" pitchFamily="34" charset="0"/>
              </a:rPr>
              <a:t>Introduction</a:t>
            </a:r>
            <a:r>
              <a:rPr lang="en-US" altLang="en-US" sz="2200" dirty="0">
                <a:latin typeface="Calibri" panose="020F0502020204030204" pitchFamily="34" charset="0"/>
              </a:rPr>
              <a:t>	</a:t>
            </a:r>
            <a:endParaRPr lang="en-US" altLang="en-US" sz="2200" u="sng" dirty="0" smtClean="0">
              <a:latin typeface="+mj-lt"/>
            </a:endParaRPr>
          </a:p>
          <a:p>
            <a:pPr eaLnBrk="1" hangingPunct="1">
              <a:spcBef>
                <a:spcPct val="10000"/>
              </a:spcBef>
            </a:pPr>
            <a:endParaRPr lang="en-US" altLang="en-US" sz="1100" dirty="0" smtClean="0">
              <a:latin typeface="Times New Roman" panose="02020603050405020304" pitchFamily="18" charset="0"/>
            </a:endParaRPr>
          </a:p>
          <a:p>
            <a:pPr eaLnBrk="1" hangingPunct="1">
              <a:spcBef>
                <a:spcPct val="10000"/>
              </a:spcBef>
            </a:pPr>
            <a:r>
              <a:rPr lang="en-US" altLang="en-US" sz="2200" dirty="0" smtClean="0">
                <a:latin typeface="Times New Roman" panose="02020603050405020304" pitchFamily="18" charset="0"/>
              </a:rPr>
              <a:t>	Remote </a:t>
            </a:r>
            <a:r>
              <a:rPr lang="en-US" altLang="en-US" sz="2200" dirty="0">
                <a:latin typeface="Times New Roman" panose="02020603050405020304" pitchFamily="18" charset="0"/>
              </a:rPr>
              <a:t>sensing via aircrafts and satellites is significantly helpful to archaeological efforts, especially for site analysis and targeting excavation efforts (Kelley et al. 2017). Unfortunately, most of this imagery is very low resolution, making detecting change on small-scale sites very difficult (Tang et. al 2015). Where acquiring remotely sensed data via aircrafts and satellites is costly and generates low resolution images, drones are an increasingly valuable archaeological tool. </a:t>
            </a:r>
            <a:r>
              <a:rPr lang="en-US" altLang="en-US" sz="2200" dirty="0" smtClean="0">
                <a:latin typeface="Times New Roman" panose="02020603050405020304" pitchFamily="18" charset="0"/>
              </a:rPr>
              <a:t/>
            </a:r>
            <a:br>
              <a:rPr lang="en-US" altLang="en-US" sz="2200" dirty="0" smtClean="0">
                <a:latin typeface="Times New Roman" panose="02020603050405020304" pitchFamily="18" charset="0"/>
              </a:rPr>
            </a:br>
            <a:endParaRPr lang="en-US" altLang="en-US" sz="2200" dirty="0">
              <a:latin typeface="Times New Roman" panose="02020603050405020304" pitchFamily="18" charset="0"/>
            </a:endParaRPr>
          </a:p>
          <a:p>
            <a:pPr eaLnBrk="1" hangingPunct="1">
              <a:spcBef>
                <a:spcPct val="10000"/>
              </a:spcBef>
            </a:pPr>
            <a:r>
              <a:rPr lang="en-US" altLang="en-US" sz="2200" dirty="0" smtClean="0">
                <a:latin typeface="Times New Roman" panose="02020603050405020304" pitchFamily="18" charset="0"/>
              </a:rPr>
              <a:t>	The </a:t>
            </a:r>
            <a:r>
              <a:rPr lang="en-US" altLang="en-US" sz="2200" dirty="0">
                <a:latin typeface="Times New Roman" panose="02020603050405020304" pitchFamily="18" charset="0"/>
              </a:rPr>
              <a:t>archaeological work at this site has not yet implemented this drone technology to map the site or to study the relationship between the environment and ancient human sites. This research greatly contributes to the preservation of Croatian cultural and archaeological heritage and to the local community development.</a:t>
            </a:r>
            <a:endParaRPr lang="en-US" altLang="en-US" sz="2200" b="1" u="sng" dirty="0" smtClean="0">
              <a:latin typeface="Times New Roman" panose="02020603050405020304" pitchFamily="18" charset="0"/>
            </a:endParaRPr>
          </a:p>
        </p:txBody>
      </p:sp>
      <p:sp>
        <p:nvSpPr>
          <p:cNvPr id="2055" name="Text Box 12"/>
          <p:cNvSpPr txBox="1">
            <a:spLocks noChangeArrowheads="1"/>
          </p:cNvSpPr>
          <p:nvPr/>
        </p:nvSpPr>
        <p:spPr bwMode="auto">
          <a:xfrm>
            <a:off x="10950667" y="3049295"/>
            <a:ext cx="28168843" cy="25388041"/>
          </a:xfrm>
          <a:prstGeom prst="rect">
            <a:avLst/>
          </a:prstGeom>
          <a:solidFill>
            <a:schemeClr val="bg1"/>
          </a:solidFill>
          <a:ln w="38100">
            <a:solidFill>
              <a:srgbClr val="000000"/>
            </a:solidFill>
            <a:round/>
            <a:headEnd/>
            <a:tailEnd/>
          </a:ln>
        </p:spPr>
        <p:txBody>
          <a:bodyPr lIns="718457" tIns="359229" rIns="718457" bIns="718457"/>
          <a:lstStyle>
            <a:lvl1pPr eaLnBrk="0" hangingPunct="0">
              <a:tabLst>
                <a:tab pos="500063" algn="l"/>
              </a:tabLst>
              <a:defRPr sz="3200">
                <a:solidFill>
                  <a:schemeClr val="tx1"/>
                </a:solidFill>
                <a:latin typeface="Helvetica" panose="020B0604020202020204" pitchFamily="34" charset="0"/>
                <a:ea typeface="MS PGothic" panose="020B0600070205080204" pitchFamily="34" charset="-128"/>
              </a:defRPr>
            </a:lvl1pPr>
            <a:lvl2pPr marL="742950" indent="-285750" eaLnBrk="0" hangingPunct="0">
              <a:tabLst>
                <a:tab pos="500063" algn="l"/>
              </a:tabLst>
              <a:defRPr sz="3200">
                <a:solidFill>
                  <a:schemeClr val="tx1"/>
                </a:solidFill>
                <a:latin typeface="Helvetica" panose="020B0604020202020204" pitchFamily="34" charset="0"/>
                <a:ea typeface="MS PGothic" panose="020B0600070205080204" pitchFamily="34" charset="-128"/>
              </a:defRPr>
            </a:lvl2pPr>
            <a:lvl3pPr marL="1143000" indent="-228600" eaLnBrk="0" hangingPunct="0">
              <a:tabLst>
                <a:tab pos="500063" algn="l"/>
              </a:tabLst>
              <a:defRPr sz="3200">
                <a:solidFill>
                  <a:schemeClr val="tx1"/>
                </a:solidFill>
                <a:latin typeface="Helvetica" panose="020B0604020202020204" pitchFamily="34" charset="0"/>
                <a:ea typeface="MS PGothic" panose="020B0600070205080204" pitchFamily="34" charset="-128"/>
              </a:defRPr>
            </a:lvl3pPr>
            <a:lvl4pPr marL="1600200" indent="-228600" eaLnBrk="0" hangingPunct="0">
              <a:tabLst>
                <a:tab pos="500063" algn="l"/>
              </a:tabLst>
              <a:defRPr sz="3200">
                <a:solidFill>
                  <a:schemeClr val="tx1"/>
                </a:solidFill>
                <a:latin typeface="Helvetica" panose="020B0604020202020204" pitchFamily="34" charset="0"/>
                <a:ea typeface="MS PGothic" panose="020B0600070205080204" pitchFamily="34" charset="-128"/>
              </a:defRPr>
            </a:lvl4pPr>
            <a:lvl5pPr marL="2057400" indent="-228600" eaLnBrk="0" hangingPunct="0">
              <a:tabLst>
                <a:tab pos="500063" algn="l"/>
              </a:tabLst>
              <a:defRPr sz="32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tabLst>
                <a:tab pos="500063" algn="l"/>
              </a:tabLst>
              <a:defRPr sz="3200">
                <a:solidFill>
                  <a:schemeClr val="tx1"/>
                </a:solidFill>
                <a:latin typeface="Helvetica" panose="020B0604020202020204" pitchFamily="34" charset="0"/>
                <a:ea typeface="MS PGothic" panose="020B0600070205080204" pitchFamily="34" charset="-128"/>
              </a:defRPr>
            </a:lvl9pPr>
          </a:lstStyle>
          <a:p>
            <a:pPr algn="just" eaLnBrk="1" hangingPunct="1"/>
            <a:endParaRPr lang="en-US" altLang="en-US" sz="2200" dirty="0">
              <a:latin typeface="Times New Roman" panose="02020603050405020304" pitchFamily="18" charset="0"/>
            </a:endParaRPr>
          </a:p>
        </p:txBody>
      </p:sp>
      <p:sp>
        <p:nvSpPr>
          <p:cNvPr id="2057" name="Text Box 14"/>
          <p:cNvSpPr txBox="1">
            <a:spLocks noChangeArrowheads="1"/>
          </p:cNvSpPr>
          <p:nvPr/>
        </p:nvSpPr>
        <p:spPr bwMode="auto">
          <a:xfrm>
            <a:off x="32075390" y="18326"/>
            <a:ext cx="7044121" cy="2651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215537" tIns="215537" rIns="215537" bIns="215537" anchor="ctr">
            <a:spAutoFit/>
          </a:bodyPr>
          <a:lstStyle>
            <a:lvl1pPr eaLnBrk="0" hangingPunct="0">
              <a:defRPr sz="3200">
                <a:solidFill>
                  <a:schemeClr val="tx1"/>
                </a:solidFill>
                <a:latin typeface="Helvetica" panose="020B0604020202020204" pitchFamily="34" charset="0"/>
                <a:ea typeface="MS PGothic" panose="020B0600070205080204" pitchFamily="34" charset="-128"/>
              </a:defRPr>
            </a:lvl1pPr>
            <a:lvl2pPr marL="742950" indent="-285750" eaLnBrk="0" hangingPunct="0">
              <a:defRPr sz="3200">
                <a:solidFill>
                  <a:schemeClr val="tx1"/>
                </a:solidFill>
                <a:latin typeface="Helvetica" panose="020B0604020202020204" pitchFamily="34" charset="0"/>
                <a:ea typeface="MS PGothic" panose="020B0600070205080204" pitchFamily="34" charset="-128"/>
              </a:defRPr>
            </a:lvl2pPr>
            <a:lvl3pPr marL="1143000" indent="-228600" eaLnBrk="0" hangingPunct="0">
              <a:defRPr sz="3200">
                <a:solidFill>
                  <a:schemeClr val="tx1"/>
                </a:solidFill>
                <a:latin typeface="Helvetica" panose="020B0604020202020204" pitchFamily="34" charset="0"/>
                <a:ea typeface="MS PGothic" panose="020B0600070205080204" pitchFamily="34" charset="-128"/>
              </a:defRPr>
            </a:lvl3pPr>
            <a:lvl4pPr marL="1600200" indent="-228600" eaLnBrk="0" hangingPunct="0">
              <a:defRPr sz="3200">
                <a:solidFill>
                  <a:schemeClr val="tx1"/>
                </a:solidFill>
                <a:latin typeface="Helvetica" panose="020B0604020202020204" pitchFamily="34" charset="0"/>
                <a:ea typeface="MS PGothic" panose="020B0600070205080204" pitchFamily="34" charset="-128"/>
              </a:defRPr>
            </a:lvl4pPr>
            <a:lvl5pPr marL="2057400" indent="-228600" eaLnBrk="0" hangingPunct="0">
              <a:defRPr sz="32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9pPr>
          </a:lstStyle>
          <a:p>
            <a:pPr algn="r" eaLnBrk="1" hangingPunct="1">
              <a:spcBef>
                <a:spcPct val="50000"/>
              </a:spcBef>
              <a:spcAft>
                <a:spcPts val="471"/>
              </a:spcAft>
            </a:pPr>
            <a:r>
              <a:rPr lang="en-US" altLang="en-US" sz="3600" dirty="0" smtClean="0">
                <a:cs typeface="Helvetica" panose="020B0604020202020204" pitchFamily="34" charset="0"/>
              </a:rPr>
              <a:t>Alice Ready</a:t>
            </a:r>
            <a:br>
              <a:rPr lang="en-US" altLang="en-US" sz="3600" dirty="0" smtClean="0">
                <a:cs typeface="Helvetica" panose="020B0604020202020204" pitchFamily="34" charset="0"/>
              </a:rPr>
            </a:br>
            <a:r>
              <a:rPr lang="en-US" altLang="en-US" sz="3600" dirty="0" smtClean="0">
                <a:cs typeface="Helvetica" panose="020B0604020202020204" pitchFamily="34" charset="0"/>
              </a:rPr>
              <a:t>Paul </a:t>
            </a:r>
            <a:r>
              <a:rPr lang="en-US" altLang="en-US" sz="3600" dirty="0" err="1" smtClean="0">
                <a:cs typeface="Helvetica" panose="020B0604020202020204" pitchFamily="34" charset="0"/>
              </a:rPr>
              <a:t>Lorah</a:t>
            </a:r>
            <a:r>
              <a:rPr lang="en-US" altLang="en-US" sz="3600" dirty="0">
                <a:cs typeface="Helvetica" panose="020B0604020202020204" pitchFamily="34" charset="0"/>
              </a:rPr>
              <a:t/>
            </a:r>
            <a:br>
              <a:rPr lang="en-US" altLang="en-US" sz="3600" dirty="0">
                <a:cs typeface="Helvetica" panose="020B0604020202020204" pitchFamily="34" charset="0"/>
              </a:rPr>
            </a:br>
            <a:r>
              <a:rPr lang="en-US" altLang="en-US" sz="3600" dirty="0" smtClean="0">
                <a:cs typeface="Helvetica" panose="020B0604020202020204" pitchFamily="34" charset="0"/>
              </a:rPr>
              <a:t>Sustainability Scholar Grant</a:t>
            </a:r>
            <a:br>
              <a:rPr lang="en-US" altLang="en-US" sz="3600" dirty="0" smtClean="0">
                <a:cs typeface="Helvetica" panose="020B0604020202020204" pitchFamily="34" charset="0"/>
              </a:rPr>
            </a:br>
            <a:r>
              <a:rPr lang="en-US" altLang="en-US" sz="3600" dirty="0" smtClean="0">
                <a:cs typeface="Helvetica" panose="020B0604020202020204" pitchFamily="34" charset="0"/>
              </a:rPr>
              <a:t>Summer 2018</a:t>
            </a:r>
          </a:p>
        </p:txBody>
      </p:sp>
      <p:sp>
        <p:nvSpPr>
          <p:cNvPr id="2" name="Rectangle 180"/>
          <p:cNvSpPr>
            <a:spLocks noChangeArrowheads="1"/>
          </p:cNvSpPr>
          <p:nvPr/>
        </p:nvSpPr>
        <p:spPr bwMode="auto">
          <a:xfrm>
            <a:off x="0" y="778260"/>
            <a:ext cx="40233599"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p>
            <a:pPr algn="ctr"/>
            <a:r>
              <a:rPr lang="en-US" sz="9600" b="1" dirty="0" smtClean="0"/>
              <a:t>    Drones, Landscape and Archaeology</a:t>
            </a:r>
            <a:endParaRPr lang="en-US" sz="9600" b="1" dirty="0"/>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12916" y="392696"/>
            <a:ext cx="7853455" cy="2116534"/>
          </a:xfrm>
          <a:prstGeom prst="rect">
            <a:avLst/>
          </a:prstGeom>
          <a:ln>
            <a:noFill/>
          </a:ln>
          <a:effectLst>
            <a:softEdge rad="112500"/>
          </a:effectLst>
        </p:spPr>
      </p:pic>
      <p:grpSp>
        <p:nvGrpSpPr>
          <p:cNvPr id="24" name="Group 23"/>
          <p:cNvGrpSpPr/>
          <p:nvPr/>
        </p:nvGrpSpPr>
        <p:grpSpPr>
          <a:xfrm>
            <a:off x="1277029" y="10030974"/>
            <a:ext cx="9048528" cy="10175563"/>
            <a:chOff x="1309649" y="17379025"/>
            <a:chExt cx="9048528" cy="3190366"/>
          </a:xfrm>
        </p:grpSpPr>
        <p:sp>
          <p:nvSpPr>
            <p:cNvPr id="2053" name="Text Box 11"/>
            <p:cNvSpPr txBox="1">
              <a:spLocks noChangeArrowheads="1"/>
            </p:cNvSpPr>
            <p:nvPr/>
          </p:nvSpPr>
          <p:spPr bwMode="auto">
            <a:xfrm>
              <a:off x="1309649" y="17379025"/>
              <a:ext cx="9048528" cy="3190366"/>
            </a:xfrm>
            <a:prstGeom prst="rect">
              <a:avLst/>
            </a:prstGeom>
            <a:solidFill>
              <a:schemeClr val="bg1"/>
            </a:solidFill>
            <a:ln w="38100">
              <a:solidFill>
                <a:srgbClr val="000000"/>
              </a:solidFill>
              <a:round/>
              <a:headEnd/>
              <a:tailEnd/>
            </a:ln>
          </p:spPr>
          <p:txBody>
            <a:bodyPr lIns="718457" tIns="359229" rIns="718457" bIns="718457"/>
            <a:lstStyle>
              <a:lvl1pPr eaLnBrk="0" hangingPunct="0">
                <a:tabLst>
                  <a:tab pos="508000" algn="l"/>
                </a:tabLst>
                <a:defRPr sz="3200">
                  <a:solidFill>
                    <a:schemeClr val="tx1"/>
                  </a:solidFill>
                  <a:latin typeface="Helvetica" panose="020B0604020202020204" pitchFamily="34" charset="0"/>
                  <a:ea typeface="MS PGothic" panose="020B0600070205080204" pitchFamily="34" charset="-128"/>
                </a:defRPr>
              </a:lvl1pPr>
              <a:lvl2pPr marL="742950" indent="-285750" eaLnBrk="0" hangingPunct="0">
                <a:tabLst>
                  <a:tab pos="508000" algn="l"/>
                </a:tabLst>
                <a:defRPr sz="3200">
                  <a:solidFill>
                    <a:schemeClr val="tx1"/>
                  </a:solidFill>
                  <a:latin typeface="Helvetica" panose="020B0604020202020204" pitchFamily="34" charset="0"/>
                  <a:ea typeface="MS PGothic" panose="020B0600070205080204" pitchFamily="34" charset="-128"/>
                </a:defRPr>
              </a:lvl2pPr>
              <a:lvl3pPr marL="1143000" indent="-228600" eaLnBrk="0" hangingPunct="0">
                <a:tabLst>
                  <a:tab pos="508000" algn="l"/>
                </a:tabLst>
                <a:defRPr sz="3200">
                  <a:solidFill>
                    <a:schemeClr val="tx1"/>
                  </a:solidFill>
                  <a:latin typeface="Helvetica" panose="020B0604020202020204" pitchFamily="34" charset="0"/>
                  <a:ea typeface="MS PGothic" panose="020B0600070205080204" pitchFamily="34" charset="-128"/>
                </a:defRPr>
              </a:lvl3pPr>
              <a:lvl4pPr marL="1600200" indent="-228600" eaLnBrk="0" hangingPunct="0">
                <a:tabLst>
                  <a:tab pos="508000" algn="l"/>
                </a:tabLst>
                <a:defRPr sz="3200">
                  <a:solidFill>
                    <a:schemeClr val="tx1"/>
                  </a:solidFill>
                  <a:latin typeface="Helvetica" panose="020B0604020202020204" pitchFamily="34" charset="0"/>
                  <a:ea typeface="MS PGothic" panose="020B0600070205080204" pitchFamily="34" charset="-128"/>
                </a:defRPr>
              </a:lvl4pPr>
              <a:lvl5pPr marL="2057400" indent="-228600" eaLnBrk="0" hangingPunct="0">
                <a:tabLst>
                  <a:tab pos="508000" algn="l"/>
                </a:tabLst>
                <a:defRPr sz="32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9pPr>
            </a:lstStyle>
            <a:p>
              <a:pPr eaLnBrk="1" hangingPunct="1">
                <a:spcBef>
                  <a:spcPct val="10000"/>
                </a:spcBef>
              </a:pPr>
              <a:endParaRPr lang="en-US" altLang="en-US" sz="2200" dirty="0">
                <a:latin typeface="Times New Roman" panose="02020603050405020304" pitchFamily="18" charset="0"/>
              </a:endParaRPr>
            </a:p>
          </p:txBody>
        </p:sp>
        <p:sp>
          <p:nvSpPr>
            <p:cNvPr id="11" name="TextBox 10"/>
            <p:cNvSpPr txBox="1"/>
            <p:nvPr/>
          </p:nvSpPr>
          <p:spPr>
            <a:xfrm>
              <a:off x="1632355" y="17425573"/>
              <a:ext cx="4201558" cy="1156527"/>
            </a:xfrm>
            <a:prstGeom prst="rect">
              <a:avLst/>
            </a:prstGeom>
            <a:noFill/>
          </p:spPr>
          <p:txBody>
            <a:bodyPr wrap="square" rtlCol="0">
              <a:spAutoFit/>
            </a:bodyPr>
            <a:lstStyle/>
            <a:p>
              <a:r>
                <a:rPr lang="en-US" sz="3770" b="1" dirty="0">
                  <a:latin typeface="Calibri" panose="020F0502020204030204" pitchFamily="34" charset="0"/>
                </a:rPr>
                <a:t>Study </a:t>
              </a:r>
              <a:r>
                <a:rPr lang="en-US" sz="3770" b="1" dirty="0" smtClean="0">
                  <a:latin typeface="Calibri" panose="020F0502020204030204" pitchFamily="34" charset="0"/>
                </a:rPr>
                <a:t>Area</a:t>
              </a:r>
            </a:p>
            <a:p>
              <a:endParaRPr lang="en-US" sz="2000" b="1" dirty="0">
                <a:latin typeface="Calibri" panose="020F0502020204030204" pitchFamily="34" charset="0"/>
              </a:endParaRPr>
            </a:p>
            <a:p>
              <a:r>
                <a:rPr lang="en-US" sz="2200" dirty="0">
                  <a:latin typeface="+mn-lt"/>
                </a:rPr>
                <a:t>	</a:t>
              </a:r>
              <a:endParaRPr lang="en-US" sz="2200" dirty="0" smtClean="0">
                <a:latin typeface="+mn-lt"/>
              </a:endParaRPr>
            </a:p>
            <a:p>
              <a:r>
                <a:rPr lang="en-US" sz="2200" dirty="0">
                  <a:latin typeface="+mn-lt"/>
                </a:rPr>
                <a:t>	</a:t>
              </a:r>
              <a:r>
                <a:rPr lang="en-US" sz="2200" dirty="0" smtClean="0">
                  <a:latin typeface="+mn-lt"/>
                </a:rPr>
                <a:t>St</a:t>
              </a:r>
              <a:r>
                <a:rPr lang="en-US" sz="2200" dirty="0">
                  <a:latin typeface="+mn-lt"/>
                </a:rPr>
                <a:t>. Clement Island is an ideal site as it showcases many ancient built features tied to sea and land resources such as water, arable lands, salt works, stone quarries, and fisheries.</a:t>
              </a:r>
            </a:p>
            <a:p>
              <a:r>
                <a:rPr lang="en-US" sz="2200" dirty="0" smtClean="0">
                  <a:latin typeface="+mn-lt"/>
                </a:rPr>
                <a:t>	</a:t>
              </a:r>
              <a:endParaRPr lang="en-US" sz="2200" dirty="0">
                <a:latin typeface="+mn-lt"/>
              </a:endParaRPr>
            </a:p>
          </p:txBody>
        </p:sp>
      </p:grpSp>
      <p:sp>
        <p:nvSpPr>
          <p:cNvPr id="2054" name="Text Box 16"/>
          <p:cNvSpPr txBox="1">
            <a:spLocks noChangeArrowheads="1"/>
          </p:cNvSpPr>
          <p:nvPr/>
        </p:nvSpPr>
        <p:spPr bwMode="auto">
          <a:xfrm>
            <a:off x="10950666" y="28740369"/>
            <a:ext cx="28168843" cy="2182295"/>
          </a:xfrm>
          <a:prstGeom prst="rect">
            <a:avLst/>
          </a:prstGeom>
          <a:solidFill>
            <a:schemeClr val="bg1">
              <a:lumMod val="85000"/>
            </a:schemeClr>
          </a:solidFill>
          <a:ln>
            <a:noFill/>
            <a:headEnd/>
            <a:tailEnd/>
          </a:ln>
        </p:spPr>
        <p:style>
          <a:lnRef idx="2">
            <a:schemeClr val="accent3"/>
          </a:lnRef>
          <a:fillRef idx="1">
            <a:schemeClr val="lt1"/>
          </a:fillRef>
          <a:effectRef idx="0">
            <a:schemeClr val="accent3"/>
          </a:effectRef>
          <a:fontRef idx="minor">
            <a:schemeClr val="dk1"/>
          </a:fontRef>
        </p:style>
        <p:txBody>
          <a:bodyPr lIns="718457" tIns="359229" rIns="718457" bIns="718457"/>
          <a:lstStyle>
            <a:lvl1pPr eaLnBrk="0" hangingPunct="0">
              <a:defRPr sz="3200">
                <a:solidFill>
                  <a:schemeClr val="tx1"/>
                </a:solidFill>
                <a:latin typeface="Helvetica" panose="020B0604020202020204" pitchFamily="34" charset="0"/>
                <a:ea typeface="MS PGothic" panose="020B0600070205080204" pitchFamily="34" charset="-128"/>
              </a:defRPr>
            </a:lvl1pPr>
            <a:lvl2pPr marL="742950" indent="-285750" eaLnBrk="0" hangingPunct="0">
              <a:defRPr sz="3200">
                <a:solidFill>
                  <a:schemeClr val="tx1"/>
                </a:solidFill>
                <a:latin typeface="Helvetica" panose="020B0604020202020204" pitchFamily="34" charset="0"/>
                <a:ea typeface="MS PGothic" panose="020B0600070205080204" pitchFamily="34" charset="-128"/>
              </a:defRPr>
            </a:lvl2pPr>
            <a:lvl3pPr marL="1143000" indent="-228600" eaLnBrk="0" hangingPunct="0">
              <a:defRPr sz="3200">
                <a:solidFill>
                  <a:schemeClr val="tx1"/>
                </a:solidFill>
                <a:latin typeface="Helvetica" panose="020B0604020202020204" pitchFamily="34" charset="0"/>
                <a:ea typeface="MS PGothic" panose="020B0600070205080204" pitchFamily="34" charset="-128"/>
              </a:defRPr>
            </a:lvl3pPr>
            <a:lvl4pPr marL="1600200" indent="-228600" eaLnBrk="0" hangingPunct="0">
              <a:defRPr sz="3200">
                <a:solidFill>
                  <a:schemeClr val="tx1"/>
                </a:solidFill>
                <a:latin typeface="Helvetica" panose="020B0604020202020204" pitchFamily="34" charset="0"/>
                <a:ea typeface="MS PGothic" panose="020B0600070205080204" pitchFamily="34" charset="-128"/>
              </a:defRPr>
            </a:lvl4pPr>
            <a:lvl5pPr marL="2057400" indent="-228600" eaLnBrk="0" hangingPunct="0">
              <a:defRPr sz="32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3200">
                <a:solidFill>
                  <a:schemeClr val="tx1"/>
                </a:solidFill>
                <a:latin typeface="Helvetica" panose="020B0604020202020204" pitchFamily="34" charset="0"/>
                <a:ea typeface="MS PGothic" panose="020B0600070205080204" pitchFamily="34" charset="-128"/>
              </a:defRPr>
            </a:lvl9pPr>
          </a:lstStyle>
          <a:p>
            <a:pPr eaLnBrk="1" hangingPunct="1">
              <a:spcBef>
                <a:spcPct val="50000"/>
              </a:spcBef>
            </a:pPr>
            <a:r>
              <a:rPr lang="en-US" altLang="en-US" sz="2800" b="1" dirty="0" smtClean="0">
                <a:solidFill>
                  <a:srgbClr val="000000"/>
                </a:solidFill>
                <a:latin typeface="Calibri" panose="020F0502020204030204" pitchFamily="34" charset="0"/>
              </a:rPr>
              <a:t>Literature Citied</a:t>
            </a:r>
            <a:endParaRPr lang="en-US" altLang="en-US" sz="2800" b="1" dirty="0">
              <a:solidFill>
                <a:srgbClr val="000000"/>
              </a:solidFill>
              <a:latin typeface="Calibri" panose="020F0502020204030204" pitchFamily="34" charset="0"/>
            </a:endParaRPr>
          </a:p>
        </p:txBody>
      </p:sp>
      <p:sp>
        <p:nvSpPr>
          <p:cNvPr id="54" name="Text Box 11"/>
          <p:cNvSpPr txBox="1">
            <a:spLocks noChangeArrowheads="1"/>
          </p:cNvSpPr>
          <p:nvPr/>
        </p:nvSpPr>
        <p:spPr bwMode="auto">
          <a:xfrm>
            <a:off x="1312915" y="20475162"/>
            <a:ext cx="9048527" cy="7901584"/>
          </a:xfrm>
          <a:prstGeom prst="rect">
            <a:avLst/>
          </a:prstGeom>
          <a:solidFill>
            <a:schemeClr val="bg1"/>
          </a:solidFill>
          <a:ln w="38100">
            <a:solidFill>
              <a:srgbClr val="000000"/>
            </a:solidFill>
            <a:round/>
            <a:headEnd/>
            <a:tailEnd/>
          </a:ln>
        </p:spPr>
        <p:txBody>
          <a:bodyPr lIns="718457" tIns="359229" rIns="718457" bIns="718457"/>
          <a:lstStyle>
            <a:lvl1pPr eaLnBrk="0" hangingPunct="0">
              <a:tabLst>
                <a:tab pos="508000" algn="l"/>
              </a:tabLst>
              <a:defRPr sz="3200">
                <a:solidFill>
                  <a:schemeClr val="tx1"/>
                </a:solidFill>
                <a:latin typeface="Helvetica" panose="020B0604020202020204" pitchFamily="34" charset="0"/>
                <a:ea typeface="MS PGothic" panose="020B0600070205080204" pitchFamily="34" charset="-128"/>
              </a:defRPr>
            </a:lvl1pPr>
            <a:lvl2pPr marL="742950" indent="-285750" eaLnBrk="0" hangingPunct="0">
              <a:tabLst>
                <a:tab pos="508000" algn="l"/>
              </a:tabLst>
              <a:defRPr sz="3200">
                <a:solidFill>
                  <a:schemeClr val="tx1"/>
                </a:solidFill>
                <a:latin typeface="Helvetica" panose="020B0604020202020204" pitchFamily="34" charset="0"/>
                <a:ea typeface="MS PGothic" panose="020B0600070205080204" pitchFamily="34" charset="-128"/>
              </a:defRPr>
            </a:lvl2pPr>
            <a:lvl3pPr marL="1143000" indent="-228600" eaLnBrk="0" hangingPunct="0">
              <a:tabLst>
                <a:tab pos="508000" algn="l"/>
              </a:tabLst>
              <a:defRPr sz="3200">
                <a:solidFill>
                  <a:schemeClr val="tx1"/>
                </a:solidFill>
                <a:latin typeface="Helvetica" panose="020B0604020202020204" pitchFamily="34" charset="0"/>
                <a:ea typeface="MS PGothic" panose="020B0600070205080204" pitchFamily="34" charset="-128"/>
              </a:defRPr>
            </a:lvl3pPr>
            <a:lvl4pPr marL="1600200" indent="-228600" eaLnBrk="0" hangingPunct="0">
              <a:tabLst>
                <a:tab pos="508000" algn="l"/>
              </a:tabLst>
              <a:defRPr sz="3200">
                <a:solidFill>
                  <a:schemeClr val="tx1"/>
                </a:solidFill>
                <a:latin typeface="Helvetica" panose="020B0604020202020204" pitchFamily="34" charset="0"/>
                <a:ea typeface="MS PGothic" panose="020B0600070205080204" pitchFamily="34" charset="-128"/>
              </a:defRPr>
            </a:lvl4pPr>
            <a:lvl5pPr marL="2057400" indent="-228600" eaLnBrk="0" hangingPunct="0">
              <a:tabLst>
                <a:tab pos="508000" algn="l"/>
              </a:tabLst>
              <a:defRPr sz="32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9pPr>
          </a:lstStyle>
          <a:p>
            <a:pPr eaLnBrk="1" hangingPunct="1">
              <a:spcBef>
                <a:spcPct val="10000"/>
              </a:spcBef>
            </a:pPr>
            <a:endParaRPr lang="en-US" altLang="en-US" sz="2200" dirty="0">
              <a:latin typeface="Times New Roman" panose="02020603050405020304" pitchFamily="18" charset="0"/>
            </a:endParaRPr>
          </a:p>
        </p:txBody>
      </p:sp>
      <p:sp>
        <p:nvSpPr>
          <p:cNvPr id="12" name="TextBox 11"/>
          <p:cNvSpPr txBox="1"/>
          <p:nvPr/>
        </p:nvSpPr>
        <p:spPr>
          <a:xfrm>
            <a:off x="1787643" y="20651553"/>
            <a:ext cx="8048934" cy="8216095"/>
          </a:xfrm>
          <a:prstGeom prst="rect">
            <a:avLst/>
          </a:prstGeom>
          <a:noFill/>
        </p:spPr>
        <p:txBody>
          <a:bodyPr wrap="square" rtlCol="0">
            <a:spAutoFit/>
          </a:bodyPr>
          <a:lstStyle/>
          <a:p>
            <a:r>
              <a:rPr lang="en-US" sz="3770" b="1" dirty="0">
                <a:latin typeface="Calibri" panose="020F0502020204030204" pitchFamily="34" charset="0"/>
              </a:rPr>
              <a:t>Research Question</a:t>
            </a:r>
          </a:p>
          <a:p>
            <a:endParaRPr lang="en-US" sz="2200" dirty="0" smtClean="0">
              <a:latin typeface="+mn-lt"/>
            </a:endParaRPr>
          </a:p>
          <a:p>
            <a:pPr marL="0" marR="0">
              <a:lnSpc>
                <a:spcPct val="107000"/>
              </a:lnSpc>
              <a:spcBef>
                <a:spcPts val="0"/>
              </a:spcBef>
              <a:spcAft>
                <a:spcPts val="800"/>
              </a:spcAft>
            </a:pPr>
            <a:r>
              <a:rPr lang="en-US" sz="2400" dirty="0">
                <a:latin typeface="+mn-lt"/>
                <a:ea typeface="Calibri" panose="020F0502020204030204" pitchFamily="34" charset="0"/>
                <a:cs typeface="Times New Roman" panose="02020603050405020304" pitchFamily="18" charset="0"/>
              </a:rPr>
              <a:t>This research highlights target areas of potential archaeological significance by extracting edges which are proxies for human presence. In addition, vegetated areas mapped are isolated as vegetation obscures ground level features. This is accomplished by:</a:t>
            </a:r>
          </a:p>
          <a:p>
            <a:pPr marL="342900" marR="0" lvl="0" indent="-342900">
              <a:lnSpc>
                <a:spcPct val="107000"/>
              </a:lnSpc>
              <a:spcBef>
                <a:spcPts val="0"/>
              </a:spcBef>
              <a:spcAft>
                <a:spcPts val="0"/>
              </a:spcAft>
              <a:buFont typeface="Calibri" panose="020F0502020204030204" pitchFamily="34" charset="0"/>
              <a:buChar char="•"/>
            </a:pPr>
            <a:r>
              <a:rPr lang="en-US" sz="2400" dirty="0">
                <a:latin typeface="+mn-lt"/>
                <a:ea typeface="Calibri" panose="020F0502020204030204" pitchFamily="34" charset="0"/>
                <a:cs typeface="Times New Roman" panose="02020603050405020304" pitchFamily="18" charset="0"/>
              </a:rPr>
              <a:t>Generating a study </a:t>
            </a:r>
            <a:r>
              <a:rPr lang="en-US" sz="2400" dirty="0" smtClean="0">
                <a:latin typeface="+mn-lt"/>
                <a:ea typeface="Calibri" panose="020F0502020204030204" pitchFamily="34" charset="0"/>
                <a:cs typeface="Times New Roman" panose="02020603050405020304" pitchFamily="18" charset="0"/>
              </a:rPr>
              <a:t>area</a:t>
            </a:r>
            <a:endParaRPr lang="en-US" sz="2400" dirty="0">
              <a:latin typeface="+mn-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Calibri" panose="020F0502020204030204" pitchFamily="34" charset="0"/>
              <a:buChar char="•"/>
            </a:pPr>
            <a:r>
              <a:rPr lang="en-US" sz="2400" dirty="0">
                <a:latin typeface="+mn-lt"/>
                <a:ea typeface="Calibri" panose="020F0502020204030204" pitchFamily="34" charset="0"/>
                <a:cs typeface="Times New Roman" panose="02020603050405020304" pitchFamily="18" charset="0"/>
              </a:rPr>
              <a:t>Conducting flights and acquiring high resolution georeferenced images </a:t>
            </a:r>
          </a:p>
          <a:p>
            <a:pPr marL="342900" marR="0" lvl="0" indent="-342900">
              <a:lnSpc>
                <a:spcPct val="107000"/>
              </a:lnSpc>
              <a:spcBef>
                <a:spcPts val="0"/>
              </a:spcBef>
              <a:spcAft>
                <a:spcPts val="0"/>
              </a:spcAft>
              <a:buFont typeface="Calibri" panose="020F0502020204030204" pitchFamily="34" charset="0"/>
              <a:buChar char="•"/>
            </a:pPr>
            <a:r>
              <a:rPr lang="en-US" sz="2400" dirty="0">
                <a:latin typeface="+mn-lt"/>
                <a:ea typeface="Calibri" panose="020F0502020204030204" pitchFamily="34" charset="0"/>
                <a:cs typeface="Times New Roman" panose="02020603050405020304" pitchFamily="18" charset="0"/>
              </a:rPr>
              <a:t>Processing images in GIS environment to create useful primary layers including </a:t>
            </a:r>
            <a:r>
              <a:rPr lang="en-US" sz="2400" dirty="0" err="1">
                <a:latin typeface="+mn-lt"/>
                <a:ea typeface="Calibri" panose="020F0502020204030204" pitchFamily="34" charset="0"/>
                <a:cs typeface="Times New Roman" panose="02020603050405020304" pitchFamily="18" charset="0"/>
              </a:rPr>
              <a:t>orthomosaics</a:t>
            </a:r>
            <a:r>
              <a:rPr lang="en-US" sz="2400" dirty="0">
                <a:latin typeface="+mn-lt"/>
                <a:ea typeface="Calibri" panose="020F0502020204030204" pitchFamily="34" charset="0"/>
                <a:cs typeface="Times New Roman" panose="02020603050405020304" pitchFamily="18" charset="0"/>
              </a:rPr>
              <a:t> and digital elevation </a:t>
            </a:r>
            <a:r>
              <a:rPr lang="en-US" sz="2400" dirty="0" smtClean="0">
                <a:latin typeface="+mn-lt"/>
                <a:ea typeface="Calibri" panose="020F0502020204030204" pitchFamily="34" charset="0"/>
                <a:cs typeface="Times New Roman" panose="02020603050405020304" pitchFamily="18" charset="0"/>
              </a:rPr>
              <a:t>models</a:t>
            </a:r>
            <a:endParaRPr lang="en-US" sz="2400" dirty="0">
              <a:latin typeface="+mn-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Calibri" panose="020F0502020204030204" pitchFamily="34" charset="0"/>
              <a:buChar char="•"/>
            </a:pPr>
            <a:r>
              <a:rPr lang="en-US" sz="2400" dirty="0">
                <a:latin typeface="+mn-lt"/>
                <a:ea typeface="Calibri" panose="020F0502020204030204" pitchFamily="34" charset="0"/>
                <a:cs typeface="Times New Roman" panose="02020603050405020304" pitchFamily="18" charset="0"/>
              </a:rPr>
              <a:t>Modeling landscapes from primary layers to extract straight </a:t>
            </a:r>
            <a:r>
              <a:rPr lang="en-US" sz="2400" dirty="0" smtClean="0">
                <a:latin typeface="+mn-lt"/>
                <a:ea typeface="Calibri" panose="020F0502020204030204" pitchFamily="34" charset="0"/>
                <a:cs typeface="Times New Roman" panose="02020603050405020304" pitchFamily="18" charset="0"/>
              </a:rPr>
              <a:t>lines</a:t>
            </a:r>
            <a:endParaRPr lang="en-US" sz="2400" dirty="0">
              <a:latin typeface="+mn-lt"/>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800"/>
              </a:spcAft>
              <a:buFont typeface="Calibri" panose="020F0502020204030204" pitchFamily="34" charset="0"/>
              <a:buChar char="•"/>
            </a:pPr>
            <a:r>
              <a:rPr lang="en-US" sz="2400" dirty="0">
                <a:latin typeface="+mn-lt"/>
                <a:ea typeface="Calibri" panose="020F0502020204030204" pitchFamily="34" charset="0"/>
                <a:cs typeface="Times New Roman" panose="02020603050405020304" pitchFamily="18" charset="0"/>
              </a:rPr>
              <a:t>Using NDVI tool to depict presence of vegetation, this layer was then used to mask portions of the landscape obscured by vegetation. </a:t>
            </a:r>
          </a:p>
          <a:p>
            <a:r>
              <a:rPr lang="en-US" sz="2200" dirty="0">
                <a:latin typeface="+mn-lt"/>
              </a:rPr>
              <a:t>	</a:t>
            </a:r>
            <a:endParaRPr lang="en-US" sz="2200" dirty="0" smtClean="0">
              <a:latin typeface="+mn-lt"/>
            </a:endParaRPr>
          </a:p>
          <a:p>
            <a:endParaRPr lang="en-US" sz="2200" dirty="0">
              <a:latin typeface="+mn-lt"/>
            </a:endParaRPr>
          </a:p>
        </p:txBody>
      </p:sp>
      <p:sp>
        <p:nvSpPr>
          <p:cNvPr id="2059" name="Rectangle 2058"/>
          <p:cNvSpPr/>
          <p:nvPr/>
        </p:nvSpPr>
        <p:spPr>
          <a:xfrm>
            <a:off x="1485516" y="13894792"/>
            <a:ext cx="4017409" cy="1785104"/>
          </a:xfrm>
          <a:prstGeom prst="rect">
            <a:avLst/>
          </a:prstGeom>
        </p:spPr>
        <p:txBody>
          <a:bodyPr wrap="square">
            <a:spAutoFit/>
          </a:bodyPr>
          <a:lstStyle/>
          <a:p>
            <a:r>
              <a:rPr lang="en-US" sz="2200" dirty="0" smtClean="0">
                <a:latin typeface="+mn-lt"/>
              </a:rPr>
              <a:t>	This </a:t>
            </a:r>
            <a:r>
              <a:rPr lang="en-US" sz="2200" dirty="0">
                <a:latin typeface="+mn-lt"/>
              </a:rPr>
              <a:t>project builds on past research of a Roman villa in </a:t>
            </a:r>
            <a:r>
              <a:rPr lang="en-US" sz="2200" dirty="0" err="1">
                <a:latin typeface="+mn-lt"/>
              </a:rPr>
              <a:t>Soline</a:t>
            </a:r>
            <a:r>
              <a:rPr lang="en-US" sz="2200" dirty="0">
                <a:latin typeface="+mn-lt"/>
              </a:rPr>
              <a:t> Bay (</a:t>
            </a:r>
            <a:r>
              <a:rPr lang="en-US" sz="2200" dirty="0" err="1">
                <a:latin typeface="+mn-lt"/>
              </a:rPr>
              <a:t>Begović</a:t>
            </a:r>
            <a:r>
              <a:rPr lang="en-US" sz="2200" dirty="0">
                <a:latin typeface="+mn-lt"/>
              </a:rPr>
              <a:t>, et al.2012, 143-166) conducted by St. Thomas faculty and </a:t>
            </a:r>
            <a:r>
              <a:rPr lang="en-US" sz="2200" dirty="0" smtClean="0">
                <a:latin typeface="+mn-lt"/>
              </a:rPr>
              <a:t>students.</a:t>
            </a:r>
            <a:endParaRPr lang="en-US" sz="2200" dirty="0">
              <a:latin typeface="+mn-lt"/>
            </a:endParaRPr>
          </a:p>
        </p:txBody>
      </p:sp>
      <p:pic>
        <p:nvPicPr>
          <p:cNvPr id="28" name="Picture 27"/>
          <p:cNvPicPr>
            <a:picLocks noChangeAspect="1"/>
          </p:cNvPicPr>
          <p:nvPr/>
        </p:nvPicPr>
        <p:blipFill rotWithShape="1">
          <a:blip r:embed="rId5"/>
          <a:srcRect l="1140" r="1058"/>
          <a:stretch/>
        </p:blipFill>
        <p:spPr>
          <a:xfrm>
            <a:off x="1463243" y="16558668"/>
            <a:ext cx="8843751" cy="3545167"/>
          </a:xfrm>
          <a:prstGeom prst="rect">
            <a:avLst/>
          </a:prstGeom>
        </p:spPr>
      </p:pic>
      <p:grpSp>
        <p:nvGrpSpPr>
          <p:cNvPr id="2069" name="Group 2068"/>
          <p:cNvGrpSpPr/>
          <p:nvPr/>
        </p:nvGrpSpPr>
        <p:grpSpPr>
          <a:xfrm>
            <a:off x="5701126" y="11631030"/>
            <a:ext cx="4426231" cy="5586216"/>
            <a:chOff x="5878433" y="17833465"/>
            <a:chExt cx="4426231" cy="5266170"/>
          </a:xfrm>
        </p:grpSpPr>
        <p:pic>
          <p:nvPicPr>
            <p:cNvPr id="2058" name="Picture 2057"/>
            <p:cNvPicPr>
              <a:picLocks noChangeAspect="1"/>
            </p:cNvPicPr>
            <p:nvPr/>
          </p:nvPicPr>
          <p:blipFill rotWithShape="1">
            <a:blip r:embed="rId6"/>
            <a:srcRect l="2241" t="685"/>
            <a:stretch/>
          </p:blipFill>
          <p:spPr>
            <a:xfrm>
              <a:off x="5878433" y="17833465"/>
              <a:ext cx="4426231" cy="4389013"/>
            </a:xfrm>
            <a:prstGeom prst="rect">
              <a:avLst/>
            </a:prstGeom>
          </p:spPr>
        </p:pic>
        <p:grpSp>
          <p:nvGrpSpPr>
            <p:cNvPr id="2068" name="Group 2067"/>
            <p:cNvGrpSpPr/>
            <p:nvPr/>
          </p:nvGrpSpPr>
          <p:grpSpPr>
            <a:xfrm>
              <a:off x="5956992" y="20778047"/>
              <a:ext cx="2252596" cy="2321588"/>
              <a:chOff x="5956992" y="20778047"/>
              <a:chExt cx="2252596" cy="2321588"/>
            </a:xfrm>
          </p:grpSpPr>
          <p:cxnSp>
            <p:nvCxnSpPr>
              <p:cNvPr id="2062" name="Straight Arrow Connector 2061"/>
              <p:cNvCxnSpPr/>
              <p:nvPr/>
            </p:nvCxnSpPr>
            <p:spPr>
              <a:xfrm flipH="1">
                <a:off x="5956992" y="21031200"/>
                <a:ext cx="2047780" cy="2068435"/>
              </a:xfrm>
              <a:prstGeom prst="straightConnector1">
                <a:avLst/>
              </a:prstGeom>
              <a:ln w="76200">
                <a:tailEnd type="triangle"/>
              </a:ln>
              <a:effectLst>
                <a:outerShdw blurRad="50800" dist="38100" dir="2700000" algn="tl" rotWithShape="0">
                  <a:prstClr val="black">
                    <a:alpha val="40000"/>
                  </a:prstClr>
                </a:outerShdw>
              </a:effectLst>
            </p:spPr>
            <p:style>
              <a:lnRef idx="3">
                <a:schemeClr val="accent6"/>
              </a:lnRef>
              <a:fillRef idx="0">
                <a:schemeClr val="accent6"/>
              </a:fillRef>
              <a:effectRef idx="2">
                <a:schemeClr val="accent6"/>
              </a:effectRef>
              <a:fontRef idx="minor">
                <a:schemeClr val="tx1"/>
              </a:fontRef>
            </p:style>
          </p:cxnSp>
          <p:sp>
            <p:nvSpPr>
              <p:cNvPr id="2060" name="Oval 2059"/>
              <p:cNvSpPr/>
              <p:nvPr/>
            </p:nvSpPr>
            <p:spPr>
              <a:xfrm>
                <a:off x="7851226" y="20778047"/>
                <a:ext cx="358362" cy="353049"/>
              </a:xfrm>
              <a:prstGeom prst="ellipse">
                <a:avLst/>
              </a:prstGeom>
              <a:solidFill>
                <a:schemeClr val="accent2">
                  <a:lumMod val="75000"/>
                </a:schemeClr>
              </a:solidFill>
              <a:ln>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grpSp>
      </p:grpSp>
      <p:cxnSp>
        <p:nvCxnSpPr>
          <p:cNvPr id="7" name="Straight Connector 6"/>
          <p:cNvCxnSpPr/>
          <p:nvPr/>
        </p:nvCxnSpPr>
        <p:spPr>
          <a:xfrm flipH="1">
            <a:off x="20154307" y="5526232"/>
            <a:ext cx="18377237" cy="3923"/>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p:cNvPicPr>
            <a:picLocks noChangeAspect="1"/>
          </p:cNvPicPr>
          <p:nvPr/>
        </p:nvPicPr>
        <p:blipFill rotWithShape="1">
          <a:blip r:embed="rId7">
            <a:extLst>
              <a:ext uri="{28A0092B-C50C-407E-A947-70E740481C1C}">
                <a14:useLocalDpi xmlns:a14="http://schemas.microsoft.com/office/drawing/2010/main" val="0"/>
              </a:ext>
            </a:extLst>
          </a:blip>
          <a:srcRect l="2404" t="3408" r="28125" b="3733"/>
          <a:stretch/>
        </p:blipFill>
        <p:spPr>
          <a:xfrm>
            <a:off x="21189450" y="18549489"/>
            <a:ext cx="8244524" cy="8515537"/>
          </a:xfrm>
          <a:prstGeom prst="rect">
            <a:avLst/>
          </a:prstGeom>
        </p:spPr>
      </p:pic>
      <p:grpSp>
        <p:nvGrpSpPr>
          <p:cNvPr id="10" name="Group 9"/>
          <p:cNvGrpSpPr/>
          <p:nvPr/>
        </p:nvGrpSpPr>
        <p:grpSpPr>
          <a:xfrm>
            <a:off x="24598190" y="3128810"/>
            <a:ext cx="13165162" cy="4138877"/>
            <a:chOff x="11800193" y="6109838"/>
            <a:chExt cx="13045054" cy="4054793"/>
          </a:xfrm>
        </p:grpSpPr>
        <p:sp>
          <p:nvSpPr>
            <p:cNvPr id="48" name="TextBox 47"/>
            <p:cNvSpPr txBox="1"/>
            <p:nvPr/>
          </p:nvSpPr>
          <p:spPr>
            <a:xfrm>
              <a:off x="12369166" y="6109838"/>
              <a:ext cx="12476081" cy="2123658"/>
            </a:xfrm>
            <a:prstGeom prst="rect">
              <a:avLst/>
            </a:prstGeom>
            <a:noFill/>
          </p:spPr>
          <p:txBody>
            <a:bodyPr wrap="square" rtlCol="0">
              <a:spAutoFit/>
            </a:bodyPr>
            <a:lstStyle/>
            <a:p>
              <a:endParaRPr lang="en-US" sz="2200" dirty="0" smtClean="0">
                <a:latin typeface="+mn-lt"/>
              </a:endParaRPr>
            </a:p>
            <a:p>
              <a:endParaRPr lang="en-US" sz="2200" dirty="0" smtClean="0">
                <a:latin typeface="+mn-lt"/>
              </a:endParaRPr>
            </a:p>
            <a:p>
              <a:endParaRPr lang="en-US" sz="2200" dirty="0" smtClean="0">
                <a:latin typeface="+mn-lt"/>
              </a:endParaRPr>
            </a:p>
            <a:p>
              <a:endParaRPr lang="en-US" sz="2200" dirty="0">
                <a:latin typeface="+mn-lt"/>
              </a:endParaRPr>
            </a:p>
            <a:p>
              <a:endParaRPr lang="en-US" sz="2200" b="1" dirty="0">
                <a:latin typeface="+mn-lt"/>
              </a:endParaRPr>
            </a:p>
            <a:p>
              <a:endParaRPr lang="en-US" sz="2200" b="1" dirty="0">
                <a:latin typeface="+mn-lt"/>
              </a:endParaRPr>
            </a:p>
          </p:txBody>
        </p:sp>
        <p:pic>
          <p:nvPicPr>
            <p:cNvPr id="8" name="Picture 7"/>
            <p:cNvPicPr>
              <a:picLocks noChangeAspect="1"/>
            </p:cNvPicPr>
            <p:nvPr/>
          </p:nvPicPr>
          <p:blipFill rotWithShape="1">
            <a:blip r:embed="rId8"/>
            <a:srcRect l="18086" t="13359" r="18591" b="19026"/>
            <a:stretch/>
          </p:blipFill>
          <p:spPr>
            <a:xfrm>
              <a:off x="11800193" y="9563369"/>
              <a:ext cx="555404" cy="601262"/>
            </a:xfrm>
            <a:prstGeom prst="rect">
              <a:avLst/>
            </a:prstGeom>
          </p:spPr>
        </p:pic>
      </p:grpSp>
      <p:cxnSp>
        <p:nvCxnSpPr>
          <p:cNvPr id="60" name="Straight Connector 59"/>
          <p:cNvCxnSpPr/>
          <p:nvPr/>
        </p:nvCxnSpPr>
        <p:spPr>
          <a:xfrm flipH="1">
            <a:off x="24933180" y="9605495"/>
            <a:ext cx="13598362" cy="38512"/>
          </a:xfrm>
          <a:prstGeom prst="line">
            <a:avLst/>
          </a:prstGeom>
        </p:spPr>
        <p:style>
          <a:lnRef idx="2">
            <a:schemeClr val="accent1"/>
          </a:lnRef>
          <a:fillRef idx="0">
            <a:schemeClr val="accent1"/>
          </a:fillRef>
          <a:effectRef idx="1">
            <a:schemeClr val="accent1"/>
          </a:effectRef>
          <a:fontRef idx="minor">
            <a:schemeClr val="tx1"/>
          </a:fontRef>
        </p:style>
      </p:cxnSp>
      <p:cxnSp>
        <p:nvCxnSpPr>
          <p:cNvPr id="65" name="Straight Connector 64"/>
          <p:cNvCxnSpPr/>
          <p:nvPr/>
        </p:nvCxnSpPr>
        <p:spPr>
          <a:xfrm flipH="1" flipV="1">
            <a:off x="23229883" y="11777680"/>
            <a:ext cx="15301659" cy="14270"/>
          </a:xfrm>
          <a:prstGeom prst="line">
            <a:avLst/>
          </a:prstGeom>
        </p:spPr>
        <p:style>
          <a:lnRef idx="2">
            <a:schemeClr val="accent1"/>
          </a:lnRef>
          <a:fillRef idx="0">
            <a:schemeClr val="accent1"/>
          </a:fillRef>
          <a:effectRef idx="1">
            <a:schemeClr val="accent1"/>
          </a:effectRef>
          <a:fontRef idx="minor">
            <a:schemeClr val="tx1"/>
          </a:fontRef>
        </p:style>
      </p:cxnSp>
      <p:cxnSp>
        <p:nvCxnSpPr>
          <p:cNvPr id="66" name="Straight Connector 65"/>
          <p:cNvCxnSpPr/>
          <p:nvPr/>
        </p:nvCxnSpPr>
        <p:spPr>
          <a:xfrm flipH="1" flipV="1">
            <a:off x="23019706" y="13819114"/>
            <a:ext cx="15511836" cy="11186"/>
          </a:xfrm>
          <a:prstGeom prst="line">
            <a:avLst/>
          </a:prstGeom>
        </p:spPr>
        <p:style>
          <a:lnRef idx="2">
            <a:schemeClr val="accent1"/>
          </a:lnRef>
          <a:fillRef idx="0">
            <a:schemeClr val="accent1"/>
          </a:fillRef>
          <a:effectRef idx="1">
            <a:schemeClr val="accent1"/>
          </a:effectRef>
          <a:fontRef idx="minor">
            <a:schemeClr val="tx1"/>
          </a:fontRef>
        </p:style>
      </p:cxnSp>
      <p:cxnSp>
        <p:nvCxnSpPr>
          <p:cNvPr id="68" name="Straight Connector 67"/>
          <p:cNvCxnSpPr/>
          <p:nvPr/>
        </p:nvCxnSpPr>
        <p:spPr>
          <a:xfrm flipH="1" flipV="1">
            <a:off x="21011256" y="17735905"/>
            <a:ext cx="17520286" cy="52080"/>
          </a:xfrm>
          <a:prstGeom prst="line">
            <a:avLst/>
          </a:prstGeom>
        </p:spPr>
        <p:style>
          <a:lnRef idx="2">
            <a:schemeClr val="accent1"/>
          </a:lnRef>
          <a:fillRef idx="0">
            <a:schemeClr val="accent1"/>
          </a:fillRef>
          <a:effectRef idx="1">
            <a:schemeClr val="accent1"/>
          </a:effectRef>
          <a:fontRef idx="minor">
            <a:schemeClr val="tx1"/>
          </a:fontRef>
        </p:style>
      </p:cxnSp>
      <p:pic>
        <p:nvPicPr>
          <p:cNvPr id="6" name="Picture 5"/>
          <p:cNvPicPr>
            <a:picLocks noChangeAspect="1"/>
          </p:cNvPicPr>
          <p:nvPr/>
        </p:nvPicPr>
        <p:blipFill rotWithShape="1">
          <a:blip r:embed="rId9">
            <a:extLst>
              <a:ext uri="{28A0092B-C50C-407E-A947-70E740481C1C}">
                <a14:useLocalDpi xmlns:a14="http://schemas.microsoft.com/office/drawing/2010/main" val="0"/>
              </a:ext>
            </a:extLst>
          </a:blip>
          <a:srcRect l="2449" t="3124" r="28200" b="2904"/>
          <a:stretch/>
        </p:blipFill>
        <p:spPr>
          <a:xfrm>
            <a:off x="30395812" y="18500437"/>
            <a:ext cx="8154721" cy="8538474"/>
          </a:xfrm>
          <a:prstGeom prst="rect">
            <a:avLst/>
          </a:prstGeom>
        </p:spPr>
      </p:pic>
      <p:pic>
        <p:nvPicPr>
          <p:cNvPr id="19" name="Picture 1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6304272" y="9782302"/>
            <a:ext cx="819264" cy="762106"/>
          </a:xfrm>
          <a:prstGeom prst="rect">
            <a:avLst/>
          </a:prstGeom>
        </p:spPr>
      </p:pic>
      <p:grpSp>
        <p:nvGrpSpPr>
          <p:cNvPr id="2064" name="Group 2063"/>
          <p:cNvGrpSpPr/>
          <p:nvPr/>
        </p:nvGrpSpPr>
        <p:grpSpPr>
          <a:xfrm>
            <a:off x="21689174" y="3418102"/>
            <a:ext cx="15881092" cy="2062103"/>
            <a:chOff x="22650450" y="4753859"/>
            <a:chExt cx="15881092" cy="2062103"/>
          </a:xfrm>
        </p:grpSpPr>
        <p:sp>
          <p:nvSpPr>
            <p:cNvPr id="20" name="Rectangle 19"/>
            <p:cNvSpPr/>
            <p:nvPr/>
          </p:nvSpPr>
          <p:spPr>
            <a:xfrm>
              <a:off x="23229883" y="4753859"/>
              <a:ext cx="15301659" cy="2062103"/>
            </a:xfrm>
            <a:prstGeom prst="rect">
              <a:avLst/>
            </a:prstGeom>
          </p:spPr>
          <p:txBody>
            <a:bodyPr wrap="square">
              <a:spAutoFit/>
            </a:bodyPr>
            <a:lstStyle/>
            <a:p>
              <a:endParaRPr lang="en-US" sz="4000" b="1" dirty="0">
                <a:latin typeface="Calibri" panose="020F0502020204030204" pitchFamily="34" charset="0"/>
              </a:endParaRPr>
            </a:p>
            <a:p>
              <a:r>
                <a:rPr lang="en-US" sz="2200" b="1" dirty="0">
                  <a:latin typeface="Calibri" panose="020F0502020204030204" pitchFamily="34" charset="0"/>
                  <a:cs typeface="Calibri" panose="020F0502020204030204" pitchFamily="34" charset="0"/>
                </a:rPr>
                <a:t>Generating a study area:</a:t>
              </a:r>
            </a:p>
            <a:p>
              <a:r>
                <a:rPr lang="en-US" sz="2200" dirty="0">
                  <a:latin typeface="+mn-lt"/>
                </a:rPr>
                <a:t>Firstly, preliminary flight patterns of our study area will be generated in DJI and </a:t>
              </a:r>
              <a:r>
                <a:rPr lang="en-US" sz="2200" dirty="0" err="1">
                  <a:latin typeface="+mn-lt"/>
                </a:rPr>
                <a:t>MapPilot</a:t>
              </a:r>
              <a:r>
                <a:rPr lang="en-US" sz="2200" dirty="0">
                  <a:latin typeface="+mn-lt"/>
                </a:rPr>
                <a:t> apps. Within this app I will establish altitude, area, distance, flight duration, speed, photo resolution, photo overlap, and number of photos. The flights would collect overlapping images (resolution 2.6cm/</a:t>
              </a:r>
              <a:r>
                <a:rPr lang="en-US" sz="2200" dirty="0" err="1">
                  <a:latin typeface="+mn-lt"/>
                </a:rPr>
                <a:t>px</a:t>
              </a:r>
              <a:r>
                <a:rPr lang="en-US" sz="2200" dirty="0">
                  <a:latin typeface="+mn-lt"/>
                </a:rPr>
                <a:t>) that are geotagged with a corresponding latitude, longitude, and elevation.</a:t>
              </a:r>
            </a:p>
          </p:txBody>
        </p:sp>
        <p:pic>
          <p:nvPicPr>
            <p:cNvPr id="71" name="Picture 70"/>
            <p:cNvPicPr>
              <a:picLocks noChangeAspect="1"/>
            </p:cNvPicPr>
            <p:nvPr/>
          </p:nvPicPr>
          <p:blipFill>
            <a:blip r:embed="rId11"/>
            <a:stretch>
              <a:fillRect/>
            </a:stretch>
          </p:blipFill>
          <p:spPr>
            <a:xfrm>
              <a:off x="22650450" y="6137592"/>
              <a:ext cx="423149" cy="461172"/>
            </a:xfrm>
            <a:prstGeom prst="rect">
              <a:avLst/>
            </a:prstGeom>
          </p:spPr>
        </p:pic>
        <p:pic>
          <p:nvPicPr>
            <p:cNvPr id="72" name="Picture 71"/>
            <p:cNvPicPr>
              <a:picLocks noChangeAspect="1"/>
            </p:cNvPicPr>
            <p:nvPr/>
          </p:nvPicPr>
          <p:blipFill>
            <a:blip r:embed="rId12"/>
            <a:stretch>
              <a:fillRect/>
            </a:stretch>
          </p:blipFill>
          <p:spPr>
            <a:xfrm>
              <a:off x="22653083" y="5613310"/>
              <a:ext cx="420517" cy="458303"/>
            </a:xfrm>
            <a:prstGeom prst="rect">
              <a:avLst/>
            </a:prstGeom>
          </p:spPr>
        </p:pic>
      </p:grpSp>
      <p:sp>
        <p:nvSpPr>
          <p:cNvPr id="21" name="Rectangle 20"/>
          <p:cNvSpPr/>
          <p:nvPr/>
        </p:nvSpPr>
        <p:spPr>
          <a:xfrm>
            <a:off x="25229855" y="6541273"/>
            <a:ext cx="12196046" cy="1785104"/>
          </a:xfrm>
          <a:prstGeom prst="rect">
            <a:avLst/>
          </a:prstGeom>
        </p:spPr>
        <p:txBody>
          <a:bodyPr wrap="square">
            <a:spAutoFit/>
          </a:bodyPr>
          <a:lstStyle/>
          <a:p>
            <a:r>
              <a:rPr lang="en-US" sz="2200" b="1" dirty="0">
                <a:latin typeface="Calibri" panose="020F0502020204030204" pitchFamily="34" charset="0"/>
                <a:cs typeface="Calibri" panose="020F0502020204030204" pitchFamily="34" charset="0"/>
              </a:rPr>
              <a:t>Processing:</a:t>
            </a:r>
            <a:endParaRPr lang="en-US" sz="2200" dirty="0">
              <a:latin typeface="Calibri" panose="020F0502020204030204" pitchFamily="34" charset="0"/>
              <a:cs typeface="Calibri" panose="020F0502020204030204" pitchFamily="34" charset="0"/>
            </a:endParaRPr>
          </a:p>
          <a:p>
            <a:r>
              <a:rPr lang="en-US" sz="2200" dirty="0">
                <a:latin typeface="+mn-lt"/>
              </a:rPr>
              <a:t>The aerial imagery and data collected by the drone will be processed in the </a:t>
            </a:r>
            <a:r>
              <a:rPr lang="en-US" sz="2200" dirty="0" err="1">
                <a:latin typeface="+mn-lt"/>
              </a:rPr>
              <a:t>ArcPro</a:t>
            </a:r>
            <a:r>
              <a:rPr lang="en-US" sz="2200" dirty="0">
                <a:latin typeface="+mn-lt"/>
              </a:rPr>
              <a:t> </a:t>
            </a:r>
            <a:r>
              <a:rPr lang="en-US" sz="2200" dirty="0" err="1">
                <a:latin typeface="+mn-lt"/>
              </a:rPr>
              <a:t>ortho</a:t>
            </a:r>
            <a:r>
              <a:rPr lang="en-US" sz="2200" dirty="0">
                <a:latin typeface="+mn-lt"/>
              </a:rPr>
              <a:t> mapping software. This program overlays and mosaics images to generate a series of map layers depicting the archaeological site and surrounding environment. These include: digital surface models, digital terrain models, and a 3D </a:t>
            </a:r>
            <a:r>
              <a:rPr lang="en-US" sz="2200" dirty="0" err="1">
                <a:latin typeface="+mn-lt"/>
              </a:rPr>
              <a:t>orthomosiac</a:t>
            </a:r>
            <a:r>
              <a:rPr lang="en-US" sz="2200" dirty="0">
                <a:latin typeface="+mn-lt"/>
              </a:rPr>
              <a:t> images. </a:t>
            </a:r>
          </a:p>
        </p:txBody>
      </p:sp>
      <p:sp>
        <p:nvSpPr>
          <p:cNvPr id="22" name="Rectangle 21"/>
          <p:cNvSpPr/>
          <p:nvPr/>
        </p:nvSpPr>
        <p:spPr>
          <a:xfrm>
            <a:off x="27227305" y="9700723"/>
            <a:ext cx="11304237" cy="2123658"/>
          </a:xfrm>
          <a:prstGeom prst="rect">
            <a:avLst/>
          </a:prstGeom>
        </p:spPr>
        <p:txBody>
          <a:bodyPr wrap="square">
            <a:spAutoFit/>
          </a:bodyPr>
          <a:lstStyle/>
          <a:p>
            <a:r>
              <a:rPr lang="en-US" sz="2200" b="1" dirty="0">
                <a:latin typeface="Calibri" panose="020F0502020204030204" pitchFamily="34" charset="0"/>
                <a:cs typeface="Calibri" panose="020F0502020204030204" pitchFamily="34" charset="0"/>
              </a:rPr>
              <a:t>Convolution Function:</a:t>
            </a:r>
          </a:p>
          <a:p>
            <a:r>
              <a:rPr lang="en-US" sz="2200" dirty="0">
                <a:latin typeface="+mn-lt"/>
              </a:rPr>
              <a:t>In order to extract bare ground and straight lines that indicate ancient and contemporary human features, the convolution function is applied. The convolution function performs filtering on the pixel values in an image, which can be used for sharpening, blurring, detecting edges, or other kernel-based enhancements within an image. All convolution functions were applied to the digital surface model. Firstly, we applied the smoothing 3x3 convolution function to DSM.</a:t>
            </a:r>
          </a:p>
        </p:txBody>
      </p:sp>
      <p:sp>
        <p:nvSpPr>
          <p:cNvPr id="25" name="Rectangle 24"/>
          <p:cNvSpPr/>
          <p:nvPr/>
        </p:nvSpPr>
        <p:spPr>
          <a:xfrm>
            <a:off x="27227305" y="12094983"/>
            <a:ext cx="10998008" cy="1446550"/>
          </a:xfrm>
          <a:prstGeom prst="rect">
            <a:avLst/>
          </a:prstGeom>
        </p:spPr>
        <p:txBody>
          <a:bodyPr wrap="square">
            <a:spAutoFit/>
          </a:bodyPr>
          <a:lstStyle/>
          <a:p>
            <a:r>
              <a:rPr lang="en-US" sz="2200" dirty="0">
                <a:latin typeface="+mn-lt"/>
              </a:rPr>
              <a:t>This is a product of applying </a:t>
            </a:r>
            <a:r>
              <a:rPr lang="en-US" sz="2200" b="1" dirty="0" err="1">
                <a:latin typeface="+mn-lt"/>
              </a:rPr>
              <a:t>Lapacian</a:t>
            </a:r>
            <a:r>
              <a:rPr lang="en-US" sz="2200" b="1" dirty="0">
                <a:latin typeface="+mn-lt"/>
              </a:rPr>
              <a:t> 3x3 to the previous smoothed layer. </a:t>
            </a:r>
            <a:r>
              <a:rPr lang="en-US" sz="2200" dirty="0">
                <a:latin typeface="+mn-lt"/>
              </a:rPr>
              <a:t>Laplacian filters are often used for edge detection, and are often applied to an image that has first been smoothed to reduce its sensitivity to noise. Notice as edges stand out much more in this layer than the previous maps. </a:t>
            </a:r>
          </a:p>
        </p:txBody>
      </p:sp>
      <p:sp>
        <p:nvSpPr>
          <p:cNvPr id="26" name="Rectangle 25"/>
          <p:cNvSpPr/>
          <p:nvPr/>
        </p:nvSpPr>
        <p:spPr>
          <a:xfrm>
            <a:off x="20453576" y="3375230"/>
            <a:ext cx="2892010" cy="672492"/>
          </a:xfrm>
          <a:prstGeom prst="rect">
            <a:avLst/>
          </a:prstGeom>
        </p:spPr>
        <p:txBody>
          <a:bodyPr wrap="none">
            <a:spAutoFit/>
          </a:bodyPr>
          <a:lstStyle/>
          <a:p>
            <a:r>
              <a:rPr lang="en-US" sz="3770" b="1" dirty="0">
                <a:latin typeface="Calibri" panose="020F0502020204030204" pitchFamily="34" charset="0"/>
              </a:rPr>
              <a:t>Methodology</a:t>
            </a:r>
          </a:p>
        </p:txBody>
      </p:sp>
      <p:cxnSp>
        <p:nvCxnSpPr>
          <p:cNvPr id="74" name="Straight Connector 73"/>
          <p:cNvCxnSpPr/>
          <p:nvPr/>
        </p:nvCxnSpPr>
        <p:spPr>
          <a:xfrm flipH="1" flipV="1">
            <a:off x="22616937" y="15734997"/>
            <a:ext cx="15914605" cy="73357"/>
          </a:xfrm>
          <a:prstGeom prst="line">
            <a:avLst/>
          </a:prstGeom>
        </p:spPr>
        <p:style>
          <a:lnRef idx="2">
            <a:schemeClr val="accent1"/>
          </a:lnRef>
          <a:fillRef idx="0">
            <a:schemeClr val="accent1"/>
          </a:fillRef>
          <a:effectRef idx="1">
            <a:schemeClr val="accent1"/>
          </a:effectRef>
          <a:fontRef idx="minor">
            <a:schemeClr val="tx1"/>
          </a:fontRef>
        </p:style>
      </p:cxnSp>
      <p:sp>
        <p:nvSpPr>
          <p:cNvPr id="78" name="Rectangle 77"/>
          <p:cNvSpPr/>
          <p:nvPr/>
        </p:nvSpPr>
        <p:spPr>
          <a:xfrm>
            <a:off x="24367510" y="13902294"/>
            <a:ext cx="14164031" cy="1785104"/>
          </a:xfrm>
          <a:prstGeom prst="rect">
            <a:avLst/>
          </a:prstGeom>
        </p:spPr>
        <p:txBody>
          <a:bodyPr wrap="square">
            <a:spAutoFit/>
          </a:bodyPr>
          <a:lstStyle/>
          <a:p>
            <a:r>
              <a:rPr lang="en-US" sz="2200" b="1" dirty="0" smtClean="0">
                <a:latin typeface="Calibri" panose="020F0502020204030204" pitchFamily="34" charset="0"/>
                <a:cs typeface="Calibri" panose="020F0502020204030204" pitchFamily="34" charset="0"/>
              </a:rPr>
              <a:t>NDVI Tool</a:t>
            </a:r>
            <a:r>
              <a:rPr lang="en-US" sz="2200" b="1" dirty="0" smtClean="0">
                <a:latin typeface="+mn-lt"/>
              </a:rPr>
              <a:t>:</a:t>
            </a:r>
            <a:endParaRPr lang="en-US" sz="2200" b="1" dirty="0">
              <a:latin typeface="+mn-lt"/>
            </a:endParaRPr>
          </a:p>
          <a:p>
            <a:r>
              <a:rPr lang="en-US" sz="2200" dirty="0">
                <a:latin typeface="+mn-lt"/>
              </a:rPr>
              <a:t>The next step involves masking out vegetation, as our goal is to study the ground in which built features exist. We first use the NDVI indices to better contrast vegetation from ground surfaces. Changing the color bands of the orthographic makes certain features more visible. "The normalized difference vegetation index (NDVI) is a standardized index allowing you to generate an image displaying greenness, also known as relative biomass. </a:t>
            </a:r>
          </a:p>
        </p:txBody>
      </p:sp>
      <p:sp>
        <p:nvSpPr>
          <p:cNvPr id="80" name="Rectangle 79"/>
          <p:cNvSpPr/>
          <p:nvPr/>
        </p:nvSpPr>
        <p:spPr>
          <a:xfrm>
            <a:off x="22616937" y="15978036"/>
            <a:ext cx="15608376" cy="1446550"/>
          </a:xfrm>
          <a:prstGeom prst="rect">
            <a:avLst/>
          </a:prstGeom>
        </p:spPr>
        <p:txBody>
          <a:bodyPr wrap="square">
            <a:spAutoFit/>
          </a:bodyPr>
          <a:lstStyle/>
          <a:p>
            <a:r>
              <a:rPr lang="en-US" sz="2200" b="1" dirty="0" smtClean="0">
                <a:latin typeface="Calibri" panose="020F0502020204030204" pitchFamily="34" charset="0"/>
                <a:cs typeface="Calibri" panose="020F0502020204030204" pitchFamily="34" charset="0"/>
              </a:rPr>
              <a:t>Raster Calculator:</a:t>
            </a:r>
          </a:p>
          <a:p>
            <a:r>
              <a:rPr lang="en-US" sz="2200" dirty="0" smtClean="0">
                <a:latin typeface="+mn-lt"/>
              </a:rPr>
              <a:t>Based on field observation and photo analysis the value of trees was chosen. Within the NDVI layer, vegetation contained pixel values  greater than 0.13. Areas of dirt and human presence contained pixel values less than 0.13. In the raster calculator tool a vegetation layer is created using the equation "NDVI &gt; .13" </a:t>
            </a:r>
            <a:endParaRPr lang="en-US" sz="2200" dirty="0">
              <a:latin typeface="+mn-lt"/>
            </a:endParaRPr>
          </a:p>
        </p:txBody>
      </p:sp>
      <p:sp>
        <p:nvSpPr>
          <p:cNvPr id="81" name="Rectangle 80"/>
          <p:cNvSpPr/>
          <p:nvPr/>
        </p:nvSpPr>
        <p:spPr>
          <a:xfrm>
            <a:off x="21312109" y="17958075"/>
            <a:ext cx="17219431" cy="430887"/>
          </a:xfrm>
          <a:prstGeom prst="rect">
            <a:avLst/>
          </a:prstGeom>
        </p:spPr>
        <p:txBody>
          <a:bodyPr wrap="square">
            <a:spAutoFit/>
          </a:bodyPr>
          <a:lstStyle/>
          <a:p>
            <a:r>
              <a:rPr lang="en-US" sz="2200" dirty="0">
                <a:latin typeface="+mn-lt"/>
              </a:rPr>
              <a:t>Overlay of vegetation layer on top of filtered convolution </a:t>
            </a:r>
            <a:r>
              <a:rPr lang="en-US" sz="2200" dirty="0" smtClean="0">
                <a:latin typeface="+mn-lt"/>
              </a:rPr>
              <a:t>layer</a:t>
            </a:r>
            <a:r>
              <a:rPr lang="en-US" sz="2200" dirty="0">
                <a:latin typeface="+mn-lt"/>
              </a:rPr>
              <a:t>. Now edges that indicate ancient and contemporary human features are clear. </a:t>
            </a:r>
          </a:p>
        </p:txBody>
      </p:sp>
      <p:sp>
        <p:nvSpPr>
          <p:cNvPr id="30" name="Rectangle 29"/>
          <p:cNvSpPr/>
          <p:nvPr/>
        </p:nvSpPr>
        <p:spPr>
          <a:xfrm>
            <a:off x="11533599" y="18320040"/>
            <a:ext cx="5517754" cy="6524863"/>
          </a:xfrm>
          <a:prstGeom prst="rect">
            <a:avLst/>
          </a:prstGeom>
        </p:spPr>
        <p:txBody>
          <a:bodyPr wrap="square">
            <a:spAutoFit/>
          </a:bodyPr>
          <a:lstStyle/>
          <a:p>
            <a:r>
              <a:rPr lang="en-US" sz="3770" b="1" dirty="0" smtClean="0">
                <a:solidFill>
                  <a:srgbClr val="4C4C4C"/>
                </a:solidFill>
                <a:latin typeface="Calibri" panose="020F0502020204030204" pitchFamily="34" charset="0"/>
                <a:cs typeface="Calibri" panose="020F0502020204030204" pitchFamily="34" charset="0"/>
              </a:rPr>
              <a:t>Results</a:t>
            </a:r>
          </a:p>
          <a:p>
            <a:endParaRPr lang="en-US" sz="2400" b="1" dirty="0" smtClean="0">
              <a:solidFill>
                <a:srgbClr val="4C4C4C"/>
              </a:solidFill>
              <a:latin typeface="Calibri" panose="020F0502020204030204" pitchFamily="34" charset="0"/>
              <a:cs typeface="Calibri" panose="020F0502020204030204" pitchFamily="34" charset="0"/>
            </a:endParaRPr>
          </a:p>
          <a:p>
            <a:r>
              <a:rPr lang="en-US" sz="2400" dirty="0" smtClean="0">
                <a:solidFill>
                  <a:srgbClr val="4C4C4C"/>
                </a:solidFill>
                <a:latin typeface="+mn-lt"/>
              </a:rPr>
              <a:t>Drone </a:t>
            </a:r>
            <a:r>
              <a:rPr lang="en-US" sz="2400" dirty="0">
                <a:solidFill>
                  <a:srgbClr val="4C4C4C"/>
                </a:solidFill>
                <a:latin typeface="+mn-lt"/>
              </a:rPr>
              <a:t>technology allowed us to generate a study area and acquire high resolution images. Through </a:t>
            </a:r>
            <a:r>
              <a:rPr lang="en-US" sz="2400" dirty="0" err="1">
                <a:solidFill>
                  <a:srgbClr val="4C4C4C"/>
                </a:solidFill>
                <a:latin typeface="+mn-lt"/>
              </a:rPr>
              <a:t>ArcPro</a:t>
            </a:r>
            <a:r>
              <a:rPr lang="en-US" sz="2400" dirty="0">
                <a:solidFill>
                  <a:srgbClr val="4C4C4C"/>
                </a:solidFill>
                <a:latin typeface="+mn-lt"/>
              </a:rPr>
              <a:t> </a:t>
            </a:r>
            <a:r>
              <a:rPr lang="en-US" sz="2400" dirty="0" err="1">
                <a:solidFill>
                  <a:srgbClr val="4C4C4C"/>
                </a:solidFill>
                <a:latin typeface="+mn-lt"/>
              </a:rPr>
              <a:t>OrthoMapping</a:t>
            </a:r>
            <a:r>
              <a:rPr lang="en-US" sz="2400" dirty="0">
                <a:solidFill>
                  <a:srgbClr val="4C4C4C"/>
                </a:solidFill>
                <a:latin typeface="+mn-lt"/>
              </a:rPr>
              <a:t> we processed an </a:t>
            </a:r>
            <a:r>
              <a:rPr lang="en-US" sz="2400" dirty="0" err="1">
                <a:solidFill>
                  <a:srgbClr val="4C4C4C"/>
                </a:solidFill>
                <a:latin typeface="+mn-lt"/>
              </a:rPr>
              <a:t>orthomosaic</a:t>
            </a:r>
            <a:r>
              <a:rPr lang="en-US" sz="2400" dirty="0">
                <a:solidFill>
                  <a:srgbClr val="4C4C4C"/>
                </a:solidFill>
                <a:latin typeface="+mn-lt"/>
              </a:rPr>
              <a:t> and digital elevation model depicting the landscape. </a:t>
            </a:r>
            <a:endParaRPr lang="en-US" sz="2400" dirty="0" smtClean="0">
              <a:solidFill>
                <a:srgbClr val="4C4C4C"/>
              </a:solidFill>
              <a:latin typeface="+mn-lt"/>
            </a:endParaRPr>
          </a:p>
          <a:p>
            <a:endParaRPr lang="en-US" sz="2400" dirty="0">
              <a:solidFill>
                <a:srgbClr val="4C4C4C"/>
              </a:solidFill>
              <a:latin typeface="+mn-lt"/>
            </a:endParaRPr>
          </a:p>
          <a:p>
            <a:r>
              <a:rPr lang="en-US" sz="2400" dirty="0">
                <a:solidFill>
                  <a:srgbClr val="4C4C4C"/>
                </a:solidFill>
                <a:latin typeface="+mn-lt"/>
              </a:rPr>
              <a:t>Thus, we were able to successfully mask out vegetation that blocked ground level features below and able to extract built features from the landscape. This research demonstrates that drones are a useful tool in archaeological research and effectively highlights target areas of potential archaeological significance</a:t>
            </a:r>
            <a:r>
              <a:rPr lang="en-US" sz="2400" dirty="0" smtClean="0">
                <a:solidFill>
                  <a:srgbClr val="4C4C4C"/>
                </a:solidFill>
                <a:latin typeface="+mn-lt"/>
              </a:rPr>
              <a:t>.</a:t>
            </a:r>
          </a:p>
          <a:p>
            <a:endParaRPr lang="en-US" sz="2400" b="0" i="0" dirty="0">
              <a:solidFill>
                <a:srgbClr val="4C4C4C"/>
              </a:solidFill>
              <a:effectLst/>
              <a:latin typeface="+mn-lt"/>
            </a:endParaRPr>
          </a:p>
        </p:txBody>
      </p:sp>
      <p:sp>
        <p:nvSpPr>
          <p:cNvPr id="2056" name="Bent Arrow 2055"/>
          <p:cNvSpPr/>
          <p:nvPr/>
        </p:nvSpPr>
        <p:spPr>
          <a:xfrm flipV="1">
            <a:off x="17620330" y="17861149"/>
            <a:ext cx="3457696" cy="6604060"/>
          </a:xfrm>
          <a:prstGeom prst="bentArrow">
            <a:avLst>
              <a:gd name="adj1" fmla="val 26436"/>
              <a:gd name="adj2" fmla="val 29146"/>
              <a:gd name="adj3" fmla="val 35993"/>
              <a:gd name="adj4" fmla="val 20929"/>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chemeClr val="tx1"/>
              </a:solidFill>
            </a:endParaRPr>
          </a:p>
        </p:txBody>
      </p:sp>
      <p:sp>
        <p:nvSpPr>
          <p:cNvPr id="86" name="Rectangle 85"/>
          <p:cNvSpPr/>
          <p:nvPr/>
        </p:nvSpPr>
        <p:spPr>
          <a:xfrm>
            <a:off x="21846436" y="27183977"/>
            <a:ext cx="7105576" cy="954107"/>
          </a:xfrm>
          <a:prstGeom prst="rect">
            <a:avLst/>
          </a:prstGeom>
        </p:spPr>
        <p:txBody>
          <a:bodyPr wrap="square">
            <a:spAutoFit/>
          </a:bodyPr>
          <a:lstStyle/>
          <a:p>
            <a:pPr algn="ctr"/>
            <a:r>
              <a:rPr lang="en-US" sz="2800" i="1" dirty="0" smtClean="0">
                <a:solidFill>
                  <a:schemeClr val="accent1">
                    <a:lumMod val="50000"/>
                  </a:schemeClr>
                </a:solidFill>
                <a:latin typeface="+mn-lt"/>
              </a:rPr>
              <a:t>Processed map after convolution filtering and extracting vegetation.</a:t>
            </a:r>
            <a:endParaRPr lang="en-US" sz="2800" i="1" dirty="0">
              <a:solidFill>
                <a:schemeClr val="accent1">
                  <a:lumMod val="50000"/>
                </a:schemeClr>
              </a:solidFill>
              <a:latin typeface="+mn-lt"/>
            </a:endParaRPr>
          </a:p>
        </p:txBody>
      </p:sp>
      <p:sp>
        <p:nvSpPr>
          <p:cNvPr id="87" name="Rectangle 86"/>
          <p:cNvSpPr/>
          <p:nvPr/>
        </p:nvSpPr>
        <p:spPr>
          <a:xfrm>
            <a:off x="30729138" y="27158912"/>
            <a:ext cx="6926472" cy="954107"/>
          </a:xfrm>
          <a:prstGeom prst="rect">
            <a:avLst/>
          </a:prstGeom>
        </p:spPr>
        <p:txBody>
          <a:bodyPr wrap="square">
            <a:spAutoFit/>
          </a:bodyPr>
          <a:lstStyle/>
          <a:p>
            <a:pPr algn="ctr"/>
            <a:r>
              <a:rPr lang="en-US" sz="2800" i="1" dirty="0" err="1" smtClean="0">
                <a:solidFill>
                  <a:schemeClr val="accent1">
                    <a:lumMod val="50000"/>
                  </a:schemeClr>
                </a:solidFill>
                <a:latin typeface="+mn-lt"/>
              </a:rPr>
              <a:t>Orthomosaic</a:t>
            </a:r>
            <a:r>
              <a:rPr lang="en-US" sz="2800" i="1" dirty="0" smtClean="0">
                <a:solidFill>
                  <a:schemeClr val="accent1">
                    <a:lumMod val="50000"/>
                  </a:schemeClr>
                </a:solidFill>
                <a:latin typeface="+mn-lt"/>
              </a:rPr>
              <a:t> image before convolution and extracting vegetation</a:t>
            </a:r>
            <a:endParaRPr lang="en-US" sz="2800" i="1" dirty="0">
              <a:solidFill>
                <a:schemeClr val="accent1">
                  <a:lumMod val="50000"/>
                </a:schemeClr>
              </a:solidFill>
              <a:latin typeface="+mn-lt"/>
            </a:endParaRPr>
          </a:p>
        </p:txBody>
      </p:sp>
      <p:sp>
        <p:nvSpPr>
          <p:cNvPr id="88" name="Text Box 11"/>
          <p:cNvSpPr txBox="1">
            <a:spLocks noChangeArrowheads="1"/>
          </p:cNvSpPr>
          <p:nvPr/>
        </p:nvSpPr>
        <p:spPr bwMode="auto">
          <a:xfrm>
            <a:off x="1252011" y="28682978"/>
            <a:ext cx="9048527" cy="2074558"/>
          </a:xfrm>
          <a:prstGeom prst="rect">
            <a:avLst/>
          </a:prstGeom>
          <a:solidFill>
            <a:schemeClr val="bg1"/>
          </a:solidFill>
          <a:ln w="38100">
            <a:solidFill>
              <a:srgbClr val="000000"/>
            </a:solidFill>
            <a:round/>
            <a:headEnd/>
            <a:tailEnd/>
          </a:ln>
        </p:spPr>
        <p:txBody>
          <a:bodyPr lIns="718457" tIns="359229" rIns="718457" bIns="718457"/>
          <a:lstStyle>
            <a:lvl1pPr eaLnBrk="0" hangingPunct="0">
              <a:tabLst>
                <a:tab pos="508000" algn="l"/>
              </a:tabLst>
              <a:defRPr sz="3200">
                <a:solidFill>
                  <a:schemeClr val="tx1"/>
                </a:solidFill>
                <a:latin typeface="Helvetica" panose="020B0604020202020204" pitchFamily="34" charset="0"/>
                <a:ea typeface="MS PGothic" panose="020B0600070205080204" pitchFamily="34" charset="-128"/>
              </a:defRPr>
            </a:lvl1pPr>
            <a:lvl2pPr marL="742950" indent="-285750" eaLnBrk="0" hangingPunct="0">
              <a:tabLst>
                <a:tab pos="508000" algn="l"/>
              </a:tabLst>
              <a:defRPr sz="3200">
                <a:solidFill>
                  <a:schemeClr val="tx1"/>
                </a:solidFill>
                <a:latin typeface="Helvetica" panose="020B0604020202020204" pitchFamily="34" charset="0"/>
                <a:ea typeface="MS PGothic" panose="020B0600070205080204" pitchFamily="34" charset="-128"/>
              </a:defRPr>
            </a:lvl2pPr>
            <a:lvl3pPr marL="1143000" indent="-228600" eaLnBrk="0" hangingPunct="0">
              <a:tabLst>
                <a:tab pos="508000" algn="l"/>
              </a:tabLst>
              <a:defRPr sz="3200">
                <a:solidFill>
                  <a:schemeClr val="tx1"/>
                </a:solidFill>
                <a:latin typeface="Helvetica" panose="020B0604020202020204" pitchFamily="34" charset="0"/>
                <a:ea typeface="MS PGothic" panose="020B0600070205080204" pitchFamily="34" charset="-128"/>
              </a:defRPr>
            </a:lvl3pPr>
            <a:lvl4pPr marL="1600200" indent="-228600" eaLnBrk="0" hangingPunct="0">
              <a:tabLst>
                <a:tab pos="508000" algn="l"/>
              </a:tabLst>
              <a:defRPr sz="3200">
                <a:solidFill>
                  <a:schemeClr val="tx1"/>
                </a:solidFill>
                <a:latin typeface="Helvetica" panose="020B0604020202020204" pitchFamily="34" charset="0"/>
                <a:ea typeface="MS PGothic" panose="020B0600070205080204" pitchFamily="34" charset="-128"/>
              </a:defRPr>
            </a:lvl4pPr>
            <a:lvl5pPr marL="2057400" indent="-228600" eaLnBrk="0" hangingPunct="0">
              <a:tabLst>
                <a:tab pos="508000" algn="l"/>
              </a:tabLst>
              <a:defRPr sz="32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tabLst>
                <a:tab pos="508000" algn="l"/>
              </a:tabLst>
              <a:defRPr sz="3200">
                <a:solidFill>
                  <a:schemeClr val="tx1"/>
                </a:solidFill>
                <a:latin typeface="Helvetica" panose="020B0604020202020204" pitchFamily="34" charset="0"/>
                <a:ea typeface="MS PGothic" panose="020B0600070205080204" pitchFamily="34" charset="-128"/>
              </a:defRPr>
            </a:lvl9pPr>
          </a:lstStyle>
          <a:p>
            <a:pPr eaLnBrk="1" hangingPunct="1">
              <a:spcBef>
                <a:spcPct val="10000"/>
              </a:spcBef>
            </a:pPr>
            <a:endParaRPr lang="en-US" altLang="en-US" sz="2200" dirty="0">
              <a:latin typeface="Times New Roman" panose="02020603050405020304" pitchFamily="18" charset="0"/>
            </a:endParaRPr>
          </a:p>
        </p:txBody>
      </p:sp>
      <p:pic>
        <p:nvPicPr>
          <p:cNvPr id="57" name="Picture 56"/>
          <p:cNvPicPr>
            <a:picLocks noChangeAspect="1"/>
          </p:cNvPicPr>
          <p:nvPr/>
        </p:nvPicPr>
        <p:blipFill rotWithShape="1">
          <a:blip r:embed="rId13">
            <a:extLst>
              <a:ext uri="{28A0092B-C50C-407E-A947-70E740481C1C}">
                <a14:useLocalDpi xmlns:a14="http://schemas.microsoft.com/office/drawing/2010/main" val="0"/>
              </a:ext>
            </a:extLst>
          </a:blip>
          <a:srcRect l="17622" t="25379" r="25854" b="17191"/>
          <a:stretch/>
        </p:blipFill>
        <p:spPr>
          <a:xfrm rot="2318518">
            <a:off x="12108364" y="5234648"/>
            <a:ext cx="12051367" cy="11641391"/>
          </a:xfrm>
          <a:prstGeom prst="rect">
            <a:avLst/>
          </a:prstGeom>
        </p:spPr>
      </p:pic>
      <p:sp>
        <p:nvSpPr>
          <p:cNvPr id="2061" name="Rectangle 2060"/>
          <p:cNvSpPr/>
          <p:nvPr/>
        </p:nvSpPr>
        <p:spPr>
          <a:xfrm>
            <a:off x="12107899" y="29622536"/>
            <a:ext cx="13461863" cy="1401922"/>
          </a:xfrm>
          <a:prstGeom prst="rect">
            <a:avLst/>
          </a:prstGeom>
        </p:spPr>
        <p:txBody>
          <a:bodyPr wrap="square">
            <a:spAutoFit/>
          </a:bodyPr>
          <a:lstStyle/>
          <a:p>
            <a:pPr marL="342900" marR="0" lvl="0" indent="-342900">
              <a:lnSpc>
                <a:spcPct val="115000"/>
              </a:lnSpc>
              <a:buFont typeface="Symbol" panose="05050102010706020507" pitchFamily="18" charset="2"/>
              <a:buChar char=""/>
            </a:pPr>
            <a:r>
              <a:rPr lang="en-US" sz="1200" dirty="0">
                <a:solidFill>
                  <a:srgbClr val="222222"/>
                </a:solidFill>
                <a:latin typeface="Times" panose="02020603050405020304" pitchFamily="18" charset="0"/>
                <a:ea typeface="Times New Roman" panose="02020603050405020304" pitchFamily="18" charset="0"/>
              </a:rPr>
              <a:t>Anderson, David G., et al. "Climate and culture change: exploring Holocene transitions." </a:t>
            </a:r>
            <a:r>
              <a:rPr lang="en-US" sz="1200" i="1" dirty="0">
                <a:solidFill>
                  <a:srgbClr val="222222"/>
                </a:solidFill>
                <a:latin typeface="Times" panose="02020603050405020304" pitchFamily="18" charset="0"/>
                <a:ea typeface="Times New Roman" panose="02020603050405020304" pitchFamily="18" charset="0"/>
              </a:rPr>
              <a:t>Climate Change and Cultural Dynamics</a:t>
            </a:r>
            <a:r>
              <a:rPr lang="en-US" sz="1200" dirty="0">
                <a:solidFill>
                  <a:srgbClr val="222222"/>
                </a:solidFill>
                <a:latin typeface="Times" panose="02020603050405020304" pitchFamily="18" charset="0"/>
                <a:ea typeface="Times New Roman" panose="02020603050405020304" pitchFamily="18" charset="0"/>
              </a:rPr>
              <a:t>. 2007. 1-23.</a:t>
            </a:r>
            <a:r>
              <a:rPr lang="en-US" sz="1200" dirty="0">
                <a:latin typeface="Times" panose="02020603050405020304" pitchFamily="18" charset="0"/>
                <a:ea typeface="Times New Roman" panose="02020603050405020304" pitchFamily="18" charset="0"/>
              </a:rPr>
              <a:t>	</a:t>
            </a:r>
            <a:endParaRPr lang="en-US" sz="1200" dirty="0">
              <a:latin typeface="Times New Roman" panose="02020603050405020304" pitchFamily="18" charset="0"/>
              <a:ea typeface="Times New Roman" panose="02020603050405020304" pitchFamily="18" charset="0"/>
            </a:endParaRPr>
          </a:p>
          <a:p>
            <a:pPr marL="342900" marR="0" lvl="0" indent="-342900">
              <a:lnSpc>
                <a:spcPct val="115000"/>
              </a:lnSpc>
              <a:buFont typeface="Symbol" panose="05050102010706020507" pitchFamily="18" charset="2"/>
              <a:buChar char=""/>
            </a:pPr>
            <a:r>
              <a:rPr lang="en-US" sz="1200" dirty="0" err="1">
                <a:latin typeface="Times" panose="02020603050405020304" pitchFamily="18" charset="0"/>
                <a:ea typeface="Times New Roman" panose="02020603050405020304" pitchFamily="18" charset="0"/>
              </a:rPr>
              <a:t>Begović</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Vlasta</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Ivančica</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Schrunk</a:t>
            </a:r>
            <a:r>
              <a:rPr lang="en-US" sz="1200" dirty="0">
                <a:latin typeface="Times" panose="02020603050405020304" pitchFamily="18" charset="0"/>
                <a:ea typeface="Times New Roman" panose="02020603050405020304" pitchFamily="18" charset="0"/>
              </a:rPr>
              <a:t>, and Marina </a:t>
            </a:r>
            <a:r>
              <a:rPr lang="en-US" sz="1200" dirty="0" err="1">
                <a:latin typeface="Times" panose="02020603050405020304" pitchFamily="18" charset="0"/>
                <a:ea typeface="Times New Roman" panose="02020603050405020304" pitchFamily="18" charset="0"/>
              </a:rPr>
              <a:t>Ugarković</a:t>
            </a:r>
            <a:r>
              <a:rPr lang="en-US" sz="1200" dirty="0">
                <a:latin typeface="Times" panose="02020603050405020304" pitchFamily="18" charset="0"/>
                <a:ea typeface="Times New Roman" panose="02020603050405020304" pitchFamily="18" charset="0"/>
              </a:rPr>
              <a:t>. 2012. "</a:t>
            </a:r>
            <a:r>
              <a:rPr lang="en-US" sz="1200" dirty="0" err="1">
                <a:latin typeface="Times" panose="02020603050405020304" pitchFamily="18" charset="0"/>
                <a:ea typeface="Times New Roman" panose="02020603050405020304" pitchFamily="18" charset="0"/>
              </a:rPr>
              <a:t>Rimska</a:t>
            </a:r>
            <a:r>
              <a:rPr lang="en-US" sz="1200" dirty="0">
                <a:latin typeface="Times" panose="02020603050405020304" pitchFamily="18" charset="0"/>
                <a:ea typeface="Times New Roman" panose="02020603050405020304" pitchFamily="18" charset="0"/>
              </a:rPr>
              <a:t> Vila U </a:t>
            </a:r>
            <a:r>
              <a:rPr lang="en-US" sz="1200" dirty="0" err="1">
                <a:latin typeface="Times" panose="02020603050405020304" pitchFamily="18" charset="0"/>
                <a:ea typeface="Times New Roman" panose="02020603050405020304" pitchFamily="18" charset="0"/>
              </a:rPr>
              <a:t>Uvali</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Soline</a:t>
            </a:r>
            <a:r>
              <a:rPr lang="en-US" sz="1200" dirty="0">
                <a:latin typeface="Times" panose="02020603050405020304" pitchFamily="18" charset="0"/>
                <a:ea typeface="Times New Roman" panose="02020603050405020304" pitchFamily="18" charset="0"/>
              </a:rPr>
              <a:t> Na </a:t>
            </a:r>
            <a:r>
              <a:rPr lang="en-US" sz="1200" dirty="0" err="1">
                <a:latin typeface="Times" panose="02020603050405020304" pitchFamily="18" charset="0"/>
                <a:ea typeface="Times New Roman" panose="02020603050405020304" pitchFamily="18" charset="0"/>
              </a:rPr>
              <a:t>Otoku</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Sv</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Klement</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Kod</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Hvara</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Preliminarna</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Analiza</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Arhitekture</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Prema</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Geofizičkom</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Istraživanju</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i</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Sondiranju</a:t>
            </a:r>
            <a:r>
              <a:rPr lang="en-US" sz="1200" dirty="0">
                <a:latin typeface="Times" panose="02020603050405020304" pitchFamily="18" charset="0"/>
                <a:ea typeface="Times New Roman" panose="02020603050405020304" pitchFamily="18" charset="0"/>
              </a:rPr>
              <a:t>."</a:t>
            </a:r>
            <a:r>
              <a:rPr lang="en-US" sz="1200" dirty="0" err="1">
                <a:latin typeface="Times" panose="02020603050405020304" pitchFamily="18" charset="0"/>
                <a:ea typeface="Times New Roman" panose="02020603050405020304" pitchFamily="18" charset="0"/>
              </a:rPr>
              <a:t>Prilozi</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Instituta</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Za</a:t>
            </a:r>
            <a:r>
              <a:rPr lang="en-US" sz="1200" dirty="0">
                <a:latin typeface="Times" panose="02020603050405020304" pitchFamily="18" charset="0"/>
                <a:ea typeface="Times New Roman" panose="02020603050405020304" pitchFamily="18" charset="0"/>
              </a:rPr>
              <a:t> </a:t>
            </a:r>
            <a:r>
              <a:rPr lang="en-US" sz="1200" dirty="0" err="1">
                <a:latin typeface="Times" panose="02020603050405020304" pitchFamily="18" charset="0"/>
                <a:ea typeface="Times New Roman" panose="02020603050405020304" pitchFamily="18" charset="0"/>
              </a:rPr>
              <a:t>Arheologiju</a:t>
            </a:r>
            <a:r>
              <a:rPr lang="en-US" sz="1200" dirty="0">
                <a:latin typeface="Times" panose="02020603050405020304" pitchFamily="18" charset="0"/>
                <a:ea typeface="Times New Roman" panose="02020603050405020304" pitchFamily="18" charset="0"/>
              </a:rPr>
              <a:t> U </a:t>
            </a:r>
            <a:r>
              <a:rPr lang="en-US" sz="1200" dirty="0" err="1">
                <a:latin typeface="Times" panose="02020603050405020304" pitchFamily="18" charset="0"/>
                <a:ea typeface="Times New Roman" panose="02020603050405020304" pitchFamily="18" charset="0"/>
              </a:rPr>
              <a:t>Zagrebu</a:t>
            </a:r>
            <a:r>
              <a:rPr lang="en-US" sz="1200" dirty="0">
                <a:latin typeface="Times" panose="02020603050405020304" pitchFamily="18" charset="0"/>
                <a:ea typeface="Times New Roman" panose="02020603050405020304" pitchFamily="18" charset="0"/>
              </a:rPr>
              <a:t> Vol. 29: 143-166.  </a:t>
            </a:r>
            <a:br>
              <a:rPr lang="en-US" sz="1200" dirty="0">
                <a:latin typeface="Times" panose="02020603050405020304" pitchFamily="18" charset="0"/>
                <a:ea typeface="Times New Roman" panose="02020603050405020304" pitchFamily="18" charset="0"/>
              </a:rPr>
            </a:br>
            <a:endParaRPr lang="en-US" sz="1200" dirty="0">
              <a:latin typeface="Times New Roman" panose="02020603050405020304" pitchFamily="18" charset="0"/>
              <a:ea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US" sz="1200" dirty="0">
                <a:solidFill>
                  <a:srgbClr val="000000"/>
                </a:solidFill>
                <a:latin typeface="Times" panose="02020603050405020304" pitchFamily="18" charset="0"/>
                <a:ea typeface="Times" panose="02020603050405020304" pitchFamily="18" charset="0"/>
                <a:cs typeface="Times" panose="02020603050405020304" pitchFamily="18" charset="0"/>
              </a:rPr>
              <a:t>Davies, Matthew I. J., and Freda </a:t>
            </a:r>
            <a:r>
              <a:rPr lang="en-US" sz="1200" dirty="0" err="1">
                <a:solidFill>
                  <a:srgbClr val="000000"/>
                </a:solidFill>
                <a:latin typeface="Times" panose="02020603050405020304" pitchFamily="18" charset="0"/>
                <a:ea typeface="Times" panose="02020603050405020304" pitchFamily="18" charset="0"/>
                <a:cs typeface="Times" panose="02020603050405020304" pitchFamily="18" charset="0"/>
              </a:rPr>
              <a:t>Nkirote</a:t>
            </a:r>
            <a:r>
              <a:rPr lang="en-US" sz="1200" dirty="0">
                <a:solidFill>
                  <a:srgbClr val="000000"/>
                </a:solidFill>
                <a:latin typeface="Times" panose="02020603050405020304" pitchFamily="18" charset="0"/>
                <a:ea typeface="Times" panose="02020603050405020304" pitchFamily="18" charset="0"/>
                <a:cs typeface="Times" panose="02020603050405020304" pitchFamily="18" charset="0"/>
              </a:rPr>
              <a:t> Joy </a:t>
            </a:r>
            <a:r>
              <a:rPr lang="en-US" sz="1200" dirty="0" err="1">
                <a:solidFill>
                  <a:srgbClr val="000000"/>
                </a:solidFill>
                <a:latin typeface="Times" panose="02020603050405020304" pitchFamily="18" charset="0"/>
                <a:ea typeface="Times" panose="02020603050405020304" pitchFamily="18" charset="0"/>
                <a:cs typeface="Times" panose="02020603050405020304" pitchFamily="18" charset="0"/>
              </a:rPr>
              <a:t>M'Mbogori</a:t>
            </a:r>
            <a:r>
              <a:rPr lang="en-US" sz="1200" dirty="0">
                <a:solidFill>
                  <a:srgbClr val="000000"/>
                </a:solidFill>
                <a:latin typeface="Times" panose="02020603050405020304" pitchFamily="18" charset="0"/>
                <a:ea typeface="Times" panose="02020603050405020304" pitchFamily="18" charset="0"/>
                <a:cs typeface="Times" panose="02020603050405020304" pitchFamily="18" charset="0"/>
              </a:rPr>
              <a:t>. </a:t>
            </a:r>
            <a:r>
              <a:rPr lang="en-US" sz="1200" i="1" dirty="0">
                <a:solidFill>
                  <a:srgbClr val="000000"/>
                </a:solidFill>
                <a:latin typeface="Times" panose="02020603050405020304" pitchFamily="18" charset="0"/>
                <a:ea typeface="Times" panose="02020603050405020304" pitchFamily="18" charset="0"/>
                <a:cs typeface="Times" panose="02020603050405020304" pitchFamily="18" charset="0"/>
              </a:rPr>
              <a:t>Humans and the Environment New Archaeological Perspectives for the Twenty-First Century</a:t>
            </a:r>
            <a:r>
              <a:rPr lang="en-US" sz="1200" dirty="0">
                <a:solidFill>
                  <a:srgbClr val="000000"/>
                </a:solidFill>
                <a:latin typeface="Times" panose="02020603050405020304" pitchFamily="18" charset="0"/>
                <a:ea typeface="Times" panose="02020603050405020304" pitchFamily="18" charset="0"/>
                <a:cs typeface="Times" panose="02020603050405020304" pitchFamily="18" charset="0"/>
              </a:rPr>
              <a:t>. Oxford University Press, 2013.</a:t>
            </a:r>
            <a:r>
              <a:rPr lang="en-US" sz="1400" dirty="0">
                <a:solidFill>
                  <a:srgbClr val="000000"/>
                </a:solidFill>
                <a:latin typeface="Times" panose="02020603050405020304" pitchFamily="18" charset="0"/>
                <a:ea typeface="Times" panose="02020603050405020304" pitchFamily="18" charset="0"/>
                <a:cs typeface="Times" panose="02020603050405020304" pitchFamily="18" charset="0"/>
              </a:rPr>
              <a:t/>
            </a:r>
            <a:br>
              <a:rPr lang="en-US" sz="1400" dirty="0">
                <a:solidFill>
                  <a:srgbClr val="000000"/>
                </a:solidFill>
                <a:latin typeface="Times" panose="02020603050405020304" pitchFamily="18" charset="0"/>
                <a:ea typeface="Times" panose="02020603050405020304" pitchFamily="18" charset="0"/>
                <a:cs typeface="Times" panose="02020603050405020304" pitchFamily="18" charset="0"/>
              </a:rPr>
            </a:br>
            <a:endParaRPr lang="en-US" sz="1400" dirty="0">
              <a:latin typeface="Times" panose="02020603050405020304" pitchFamily="18" charset="0"/>
              <a:ea typeface="Times" panose="02020603050405020304" pitchFamily="18" charset="0"/>
              <a:cs typeface="Times New Roman" panose="02020603050405020304" pitchFamily="18" charset="0"/>
            </a:endParaRPr>
          </a:p>
        </p:txBody>
      </p:sp>
      <p:sp>
        <p:nvSpPr>
          <p:cNvPr id="2063" name="Rectangle 2062"/>
          <p:cNvSpPr/>
          <p:nvPr/>
        </p:nvSpPr>
        <p:spPr>
          <a:xfrm>
            <a:off x="26475232" y="29066340"/>
            <a:ext cx="11750081" cy="1578894"/>
          </a:xfrm>
          <a:prstGeom prst="rect">
            <a:avLst/>
          </a:prstGeom>
        </p:spPr>
        <p:txBody>
          <a:bodyPr wrap="square">
            <a:spAutoFit/>
          </a:bodyPr>
          <a:lstStyle/>
          <a:p>
            <a:pPr marL="342900" marR="0" lvl="0" indent="-342900">
              <a:lnSpc>
                <a:spcPct val="115000"/>
              </a:lnSpc>
              <a:spcBef>
                <a:spcPts val="0"/>
              </a:spcBef>
              <a:spcAft>
                <a:spcPts val="0"/>
              </a:spcAft>
              <a:buFont typeface="Symbol" panose="05050102010706020507" pitchFamily="18" charset="2"/>
              <a:buChar char=""/>
            </a:pPr>
            <a:r>
              <a:rPr lang="en-US" sz="1200" dirty="0">
                <a:solidFill>
                  <a:srgbClr val="000000"/>
                </a:solidFill>
                <a:latin typeface="Times" panose="02020603050405020304" pitchFamily="18" charset="0"/>
                <a:ea typeface="Times" panose="02020603050405020304" pitchFamily="18" charset="0"/>
                <a:cs typeface="Times" panose="02020603050405020304" pitchFamily="18" charset="0"/>
              </a:rPr>
              <a:t>Harper, Kyle. </a:t>
            </a:r>
            <a:r>
              <a:rPr lang="en-US" sz="1200" i="1" dirty="0">
                <a:solidFill>
                  <a:srgbClr val="000000"/>
                </a:solidFill>
                <a:latin typeface="Times" panose="02020603050405020304" pitchFamily="18" charset="0"/>
                <a:ea typeface="Times" panose="02020603050405020304" pitchFamily="18" charset="0"/>
                <a:cs typeface="Times" panose="02020603050405020304" pitchFamily="18" charset="0"/>
              </a:rPr>
              <a:t>The Fate of Rome</a:t>
            </a:r>
            <a:r>
              <a:rPr lang="en-US" sz="1200" dirty="0">
                <a:solidFill>
                  <a:srgbClr val="000000"/>
                </a:solidFill>
                <a:latin typeface="Times" panose="02020603050405020304" pitchFamily="18" charset="0"/>
                <a:ea typeface="Times" panose="02020603050405020304" pitchFamily="18" charset="0"/>
                <a:cs typeface="Times" panose="02020603050405020304" pitchFamily="18" charset="0"/>
              </a:rPr>
              <a:t>. Princeton University Press, 2017.</a:t>
            </a:r>
            <a:br>
              <a:rPr lang="en-US" sz="1200" dirty="0">
                <a:solidFill>
                  <a:srgbClr val="000000"/>
                </a:solidFill>
                <a:latin typeface="Times" panose="02020603050405020304" pitchFamily="18" charset="0"/>
                <a:ea typeface="Times" panose="02020603050405020304" pitchFamily="18" charset="0"/>
                <a:cs typeface="Times" panose="02020603050405020304" pitchFamily="18" charset="0"/>
              </a:rPr>
            </a:br>
            <a:endParaRPr lang="en-US" sz="1200" dirty="0">
              <a:latin typeface="Times" panose="02020603050405020304" pitchFamily="18" charset="0"/>
              <a:ea typeface="Times"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US" sz="1200" dirty="0" err="1">
                <a:solidFill>
                  <a:srgbClr val="222222"/>
                </a:solidFill>
                <a:latin typeface="Times" panose="02020603050405020304" pitchFamily="18" charset="0"/>
                <a:ea typeface="Times" panose="02020603050405020304" pitchFamily="18" charset="0"/>
                <a:cs typeface="Times" panose="02020603050405020304" pitchFamily="18" charset="0"/>
              </a:rPr>
              <a:t>McAnany</a:t>
            </a:r>
            <a:r>
              <a:rPr lang="en-US" sz="1200" dirty="0">
                <a:solidFill>
                  <a:srgbClr val="222222"/>
                </a:solidFill>
                <a:latin typeface="Times" panose="02020603050405020304" pitchFamily="18" charset="0"/>
                <a:ea typeface="Times" panose="02020603050405020304" pitchFamily="18" charset="0"/>
                <a:cs typeface="Times" panose="02020603050405020304" pitchFamily="18" charset="0"/>
              </a:rPr>
              <a:t>, Patricia A., and Norman </a:t>
            </a:r>
            <a:r>
              <a:rPr lang="en-US" sz="1200" dirty="0" err="1">
                <a:solidFill>
                  <a:srgbClr val="222222"/>
                </a:solidFill>
                <a:latin typeface="Times" panose="02020603050405020304" pitchFamily="18" charset="0"/>
                <a:ea typeface="Times" panose="02020603050405020304" pitchFamily="18" charset="0"/>
                <a:cs typeface="Times" panose="02020603050405020304" pitchFamily="18" charset="0"/>
              </a:rPr>
              <a:t>Yoffee</a:t>
            </a:r>
            <a:r>
              <a:rPr lang="en-US" sz="1200" dirty="0">
                <a:solidFill>
                  <a:srgbClr val="222222"/>
                </a:solidFill>
                <a:latin typeface="Times" panose="02020603050405020304" pitchFamily="18" charset="0"/>
                <a:ea typeface="Times" panose="02020603050405020304" pitchFamily="18" charset="0"/>
                <a:cs typeface="Times" panose="02020603050405020304" pitchFamily="18" charset="0"/>
              </a:rPr>
              <a:t>. "Questioning how different societies respond to crises." </a:t>
            </a:r>
            <a:r>
              <a:rPr lang="en-US" sz="1200" i="1" dirty="0">
                <a:solidFill>
                  <a:srgbClr val="222222"/>
                </a:solidFill>
                <a:latin typeface="Times" panose="02020603050405020304" pitchFamily="18" charset="0"/>
                <a:ea typeface="Times" panose="02020603050405020304" pitchFamily="18" charset="0"/>
                <a:cs typeface="Times" panose="02020603050405020304" pitchFamily="18" charset="0"/>
              </a:rPr>
              <a:t>Nature</a:t>
            </a:r>
            <a:r>
              <a:rPr lang="en-US" sz="1200" dirty="0">
                <a:solidFill>
                  <a:srgbClr val="222222"/>
                </a:solidFill>
                <a:latin typeface="Times" panose="02020603050405020304" pitchFamily="18" charset="0"/>
                <a:ea typeface="Times" panose="02020603050405020304" pitchFamily="18" charset="0"/>
                <a:cs typeface="Times" panose="02020603050405020304" pitchFamily="18" charset="0"/>
              </a:rPr>
              <a:t> 464.7291 (2010): 977.</a:t>
            </a:r>
            <a:br>
              <a:rPr lang="en-US" sz="1200" dirty="0">
                <a:solidFill>
                  <a:srgbClr val="222222"/>
                </a:solidFill>
                <a:latin typeface="Times" panose="02020603050405020304" pitchFamily="18" charset="0"/>
                <a:ea typeface="Times" panose="02020603050405020304" pitchFamily="18" charset="0"/>
                <a:cs typeface="Times" panose="02020603050405020304" pitchFamily="18" charset="0"/>
              </a:rPr>
            </a:br>
            <a:endParaRPr lang="en-US" sz="1200" dirty="0">
              <a:latin typeface="Times" panose="02020603050405020304" pitchFamily="18" charset="0"/>
              <a:ea typeface="Times"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US" sz="1200" dirty="0">
                <a:solidFill>
                  <a:srgbClr val="000000"/>
                </a:solidFill>
                <a:latin typeface="Times" panose="02020603050405020304" pitchFamily="18" charset="0"/>
                <a:ea typeface="Times" panose="02020603050405020304" pitchFamily="18" charset="0"/>
                <a:cs typeface="Times" panose="02020603050405020304" pitchFamily="18" charset="0"/>
              </a:rPr>
              <a:t>Kelly, Robert L., and David Hurst Thomas. </a:t>
            </a:r>
            <a:r>
              <a:rPr lang="en-US" sz="1200" i="1" dirty="0">
                <a:solidFill>
                  <a:srgbClr val="000000"/>
                </a:solidFill>
                <a:latin typeface="Times" panose="02020603050405020304" pitchFamily="18" charset="0"/>
                <a:ea typeface="Times" panose="02020603050405020304" pitchFamily="18" charset="0"/>
                <a:cs typeface="Times" panose="02020603050405020304" pitchFamily="18" charset="0"/>
              </a:rPr>
              <a:t>Archaeology</a:t>
            </a:r>
            <a:r>
              <a:rPr lang="en-US" sz="1200" dirty="0">
                <a:solidFill>
                  <a:srgbClr val="000000"/>
                </a:solidFill>
                <a:latin typeface="Times" panose="02020603050405020304" pitchFamily="18" charset="0"/>
                <a:ea typeface="Times" panose="02020603050405020304" pitchFamily="18" charset="0"/>
                <a:cs typeface="Times" panose="02020603050405020304" pitchFamily="18" charset="0"/>
              </a:rPr>
              <a:t>. 6th ed., Cengage Learning, 2017.</a:t>
            </a:r>
            <a:br>
              <a:rPr lang="en-US" sz="1200" dirty="0">
                <a:solidFill>
                  <a:srgbClr val="000000"/>
                </a:solidFill>
                <a:latin typeface="Times" panose="02020603050405020304" pitchFamily="18" charset="0"/>
                <a:ea typeface="Times" panose="02020603050405020304" pitchFamily="18" charset="0"/>
                <a:cs typeface="Times" panose="02020603050405020304" pitchFamily="18" charset="0"/>
              </a:rPr>
            </a:br>
            <a:endParaRPr lang="en-US" sz="1200" dirty="0">
              <a:latin typeface="Times" panose="02020603050405020304" pitchFamily="18" charset="0"/>
              <a:ea typeface="Times" panose="02020603050405020304" pitchFamily="18" charset="0"/>
              <a:cs typeface="Times New Roman" panose="02020603050405020304" pitchFamily="18" charset="0"/>
            </a:endParaRPr>
          </a:p>
          <a:p>
            <a:pPr marL="342900" marR="0" lvl="0" indent="-342900">
              <a:lnSpc>
                <a:spcPct val="115000"/>
              </a:lnSpc>
              <a:spcBef>
                <a:spcPts val="0"/>
              </a:spcBef>
              <a:spcAft>
                <a:spcPts val="0"/>
              </a:spcAft>
              <a:buFont typeface="Symbol" panose="05050102010706020507" pitchFamily="18" charset="2"/>
              <a:buChar char=""/>
            </a:pPr>
            <a:r>
              <a:rPr lang="en-US" sz="1200" dirty="0">
                <a:solidFill>
                  <a:srgbClr val="222222"/>
                </a:solidFill>
                <a:latin typeface="Times" panose="02020603050405020304" pitchFamily="18" charset="0"/>
                <a:ea typeface="Times" panose="02020603050405020304" pitchFamily="18" charset="0"/>
                <a:cs typeface="Times" panose="02020603050405020304" pitchFamily="18" charset="0"/>
              </a:rPr>
              <a:t>Tang, Lina, and </a:t>
            </a:r>
            <a:r>
              <a:rPr lang="en-US" sz="1200" dirty="0" err="1">
                <a:solidFill>
                  <a:srgbClr val="222222"/>
                </a:solidFill>
                <a:latin typeface="Times" panose="02020603050405020304" pitchFamily="18" charset="0"/>
                <a:ea typeface="Times" panose="02020603050405020304" pitchFamily="18" charset="0"/>
                <a:cs typeface="Times" panose="02020603050405020304" pitchFamily="18" charset="0"/>
              </a:rPr>
              <a:t>Guofan</a:t>
            </a:r>
            <a:r>
              <a:rPr lang="en-US" sz="1200" dirty="0">
                <a:solidFill>
                  <a:srgbClr val="222222"/>
                </a:solidFill>
                <a:latin typeface="Times" panose="02020603050405020304" pitchFamily="18" charset="0"/>
                <a:ea typeface="Times" panose="02020603050405020304" pitchFamily="18" charset="0"/>
                <a:cs typeface="Times" panose="02020603050405020304" pitchFamily="18" charset="0"/>
              </a:rPr>
              <a:t> Shao. "Drone remote sensing for forestry research and practices." </a:t>
            </a:r>
            <a:r>
              <a:rPr lang="en-US" sz="1200" i="1" dirty="0">
                <a:solidFill>
                  <a:srgbClr val="222222"/>
                </a:solidFill>
                <a:latin typeface="Times" panose="02020603050405020304" pitchFamily="18" charset="0"/>
                <a:ea typeface="Times" panose="02020603050405020304" pitchFamily="18" charset="0"/>
                <a:cs typeface="Times" panose="02020603050405020304" pitchFamily="18" charset="0"/>
              </a:rPr>
              <a:t>Journal of Forestry Research</a:t>
            </a:r>
            <a:r>
              <a:rPr lang="en-US" sz="1200" dirty="0">
                <a:solidFill>
                  <a:srgbClr val="222222"/>
                </a:solidFill>
                <a:latin typeface="Times" panose="02020603050405020304" pitchFamily="18" charset="0"/>
                <a:ea typeface="Times" panose="02020603050405020304" pitchFamily="18" charset="0"/>
                <a:cs typeface="Times" panose="02020603050405020304" pitchFamily="18" charset="0"/>
              </a:rPr>
              <a:t> 26.4 (2015): 791-797.</a:t>
            </a:r>
            <a:endParaRPr lang="en-US" sz="1200" dirty="0">
              <a:latin typeface="Times" panose="02020603050405020304" pitchFamily="18" charset="0"/>
              <a:ea typeface="Times" panose="02020603050405020304" pitchFamily="18" charset="0"/>
              <a:cs typeface="Times New Roman" panose="02020603050405020304" pitchFamily="18" charset="0"/>
            </a:endParaRPr>
          </a:p>
        </p:txBody>
      </p:sp>
      <p:sp>
        <p:nvSpPr>
          <p:cNvPr id="93" name="TextBox 92"/>
          <p:cNvSpPr txBox="1"/>
          <p:nvPr/>
        </p:nvSpPr>
        <p:spPr>
          <a:xfrm>
            <a:off x="1610551" y="28883872"/>
            <a:ext cx="8434645" cy="1523494"/>
          </a:xfrm>
          <a:prstGeom prst="rect">
            <a:avLst/>
          </a:prstGeom>
          <a:noFill/>
        </p:spPr>
        <p:txBody>
          <a:bodyPr wrap="square" rtlCol="0">
            <a:spAutoFit/>
          </a:bodyPr>
          <a:lstStyle/>
          <a:p>
            <a:pPr algn="ctr"/>
            <a:r>
              <a:rPr lang="en-US" sz="3700" b="1" dirty="0" smtClean="0">
                <a:latin typeface="Calibri" panose="020F0502020204030204" pitchFamily="34" charset="0"/>
              </a:rPr>
              <a:t>Special Thanks:</a:t>
            </a:r>
            <a:endParaRPr lang="en-US" sz="3700" b="1" dirty="0">
              <a:latin typeface="Calibri" panose="020F0502020204030204" pitchFamily="34" charset="0"/>
            </a:endParaRPr>
          </a:p>
          <a:p>
            <a:pPr algn="ctr"/>
            <a:r>
              <a:rPr lang="en-US" sz="2800" dirty="0" smtClean="0">
                <a:latin typeface="+mn-lt"/>
              </a:rPr>
              <a:t>Professor </a:t>
            </a:r>
            <a:r>
              <a:rPr lang="en-US" sz="2800" dirty="0" err="1" smtClean="0">
                <a:latin typeface="+mn-lt"/>
              </a:rPr>
              <a:t>Ivancica</a:t>
            </a:r>
            <a:r>
              <a:rPr lang="en-US" sz="2800" dirty="0" smtClean="0">
                <a:latin typeface="+mn-lt"/>
              </a:rPr>
              <a:t> </a:t>
            </a:r>
            <a:r>
              <a:rPr lang="en-US" sz="2800" dirty="0" err="1" smtClean="0">
                <a:latin typeface="+mn-lt"/>
              </a:rPr>
              <a:t>Schrunk</a:t>
            </a:r>
            <a:endParaRPr lang="en-US" sz="2800" dirty="0" smtClean="0">
              <a:latin typeface="+mn-lt"/>
            </a:endParaRPr>
          </a:p>
          <a:p>
            <a:pPr algn="ctr"/>
            <a:r>
              <a:rPr lang="en-US" sz="2800" dirty="0" err="1">
                <a:latin typeface="+mn-lt"/>
              </a:rPr>
              <a:t>Marinko</a:t>
            </a:r>
            <a:r>
              <a:rPr lang="en-US" sz="2800" dirty="0">
                <a:latin typeface="+mn-lt"/>
              </a:rPr>
              <a:t> </a:t>
            </a:r>
            <a:r>
              <a:rPr lang="en-US" sz="2800" dirty="0" err="1" smtClean="0">
                <a:latin typeface="+mn-lt"/>
              </a:rPr>
              <a:t>Petrić</a:t>
            </a:r>
            <a:r>
              <a:rPr lang="en-US" sz="2800" dirty="0">
                <a:latin typeface="+mn-lt"/>
              </a:rPr>
              <a:t> </a:t>
            </a:r>
            <a:r>
              <a:rPr lang="en-US" sz="2800" dirty="0" smtClean="0">
                <a:latin typeface="+mn-lt"/>
              </a:rPr>
              <a:t>– Hvar Heritage Museum </a:t>
            </a:r>
            <a:endParaRPr lang="en-US" sz="2800" dirty="0">
              <a:latin typeface="+mn-lt"/>
            </a:endParaRPr>
          </a:p>
        </p:txBody>
      </p:sp>
      <p:sp>
        <p:nvSpPr>
          <p:cNvPr id="2066" name="Rectangle 2065"/>
          <p:cNvSpPr/>
          <p:nvPr/>
        </p:nvSpPr>
        <p:spPr>
          <a:xfrm>
            <a:off x="11537735" y="24844903"/>
            <a:ext cx="7175546" cy="2308324"/>
          </a:xfrm>
          <a:prstGeom prst="rect">
            <a:avLst/>
          </a:prstGeom>
        </p:spPr>
        <p:txBody>
          <a:bodyPr wrap="square">
            <a:spAutoFit/>
          </a:bodyPr>
          <a:lstStyle/>
          <a:p>
            <a:pPr lvl="0"/>
            <a:r>
              <a:rPr lang="en-US" sz="2400" dirty="0">
                <a:solidFill>
                  <a:srgbClr val="4C4C4C"/>
                </a:solidFill>
                <a:latin typeface="Times New Roman"/>
              </a:rPr>
              <a:t>By creating detailed maps of contemporary and ancient human features we gained useful insight regarding how these human features relate and reflect the environment. This research not only assists in the archaeological research of the site but also contributes to the general knowledge of historical rural settlements on St. Clement.</a:t>
            </a:r>
          </a:p>
        </p:txBody>
      </p:sp>
      <p:pic>
        <p:nvPicPr>
          <p:cNvPr id="2067" name="Picture 2066"/>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3539212" y="14073480"/>
            <a:ext cx="876422" cy="828791"/>
          </a:xfrm>
          <a:prstGeom prst="rect">
            <a:avLst/>
          </a:prstGeom>
        </p:spPr>
      </p:pic>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raClrScheme>
      <a:clrScheme name="Default Design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Default Design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themeOverride>
</file>

<file path=docProps/app.xml><?xml version="1.0" encoding="utf-8"?>
<Properties xmlns="http://schemas.openxmlformats.org/officeDocument/2006/extended-properties" xmlns:vt="http://schemas.openxmlformats.org/officeDocument/2006/docPropsVTypes">
  <TotalTime>8112</TotalTime>
  <Words>809</Words>
  <Application>Microsoft Office PowerPoint</Application>
  <PresentationFormat>Custom</PresentationFormat>
  <Paragraphs>63</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MS PGothic</vt:lpstr>
      <vt:lpstr>MS PGothic</vt:lpstr>
      <vt:lpstr>Calibri</vt:lpstr>
      <vt:lpstr>Helvetica</vt:lpstr>
      <vt:lpstr>Symbol</vt:lpstr>
      <vt:lpstr>Times</vt:lpstr>
      <vt:lpstr>Times New Roman</vt:lpstr>
      <vt:lpstr>Default Design</vt:lpstr>
      <vt:lpstr>PowerPoint Presentation</vt:lpstr>
    </vt:vector>
  </TitlesOfParts>
  <LinksUpToDate>false</LinksUpToDate>
  <SharedDoc>false</SharedDoc>
  <HyperlinkBase>http://colinpurrington.com/tips/academic/posterdesign</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 template</dc:title>
  <dc:subject>conference poster</dc:subject>
  <dc:creator>Colin Purrington</dc:creator>
  <cp:keywords>poster, conference, session, meeting, symposium, research, presentation</cp:keywords>
  <dc:description>This template is free for you to use to create your poster.  Do not host this file on your own server, even in adapted form. If you need to post a template, please steal somebody else's or just make your own (it's easy).  Thanks!</dc:description>
  <cp:lastModifiedBy>Ready, Alice A.</cp:lastModifiedBy>
  <cp:revision>650</cp:revision>
  <cp:lastPrinted>2018-07-30T17:41:07Z</cp:lastPrinted>
  <dcterms:created xsi:type="dcterms:W3CDTF">2012-06-12T14:08:55Z</dcterms:created>
  <dcterms:modified xsi:type="dcterms:W3CDTF">2018-08-24T19:09:14Z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wner">
    <vt:lpwstr>Colin Purrington</vt:lpwstr>
  </property>
</Properties>
</file>